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904" r:id="rId1"/>
  </p:sldMasterIdLst>
  <p:notesMasterIdLst>
    <p:notesMasterId r:id="rId25"/>
  </p:notesMasterIdLst>
  <p:handoutMasterIdLst>
    <p:handoutMasterId r:id="rId26"/>
  </p:handoutMasterIdLst>
  <p:sldIdLst>
    <p:sldId id="315" r:id="rId2"/>
    <p:sldId id="306" r:id="rId3"/>
    <p:sldId id="329" r:id="rId4"/>
    <p:sldId id="304" r:id="rId5"/>
    <p:sldId id="333" r:id="rId6"/>
    <p:sldId id="325" r:id="rId7"/>
    <p:sldId id="324" r:id="rId8"/>
    <p:sldId id="330" r:id="rId9"/>
    <p:sldId id="326" r:id="rId10"/>
    <p:sldId id="327" r:id="rId11"/>
    <p:sldId id="305" r:id="rId12"/>
    <p:sldId id="331" r:id="rId13"/>
    <p:sldId id="332" r:id="rId14"/>
    <p:sldId id="309" r:id="rId15"/>
    <p:sldId id="310" r:id="rId16"/>
    <p:sldId id="317" r:id="rId17"/>
    <p:sldId id="311" r:id="rId18"/>
    <p:sldId id="339" r:id="rId19"/>
    <p:sldId id="342" r:id="rId20"/>
    <p:sldId id="318" r:id="rId21"/>
    <p:sldId id="274" r:id="rId22"/>
    <p:sldId id="314" r:id="rId23"/>
    <p:sldId id="334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5"/>
    <p:restoredTop sz="94589"/>
  </p:normalViewPr>
  <p:slideViewPr>
    <p:cSldViewPr snapToGrid="0">
      <p:cViewPr varScale="1">
        <p:scale>
          <a:sx n="120" d="100"/>
          <a:sy n="120" d="100"/>
        </p:scale>
        <p:origin x="132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82EF39-33A1-4210-9A06-4BC403DF13B4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0806A28-998F-4929-94E3-A53E259ECA7D}">
      <dgm:prSet/>
      <dgm:spPr/>
      <dgm:t>
        <a:bodyPr/>
        <a:lstStyle/>
        <a:p>
          <a:r>
            <a:rPr lang="en-US" dirty="0" err="1"/>
            <a:t>Conjugaison</a:t>
          </a:r>
          <a:r>
            <a:rPr lang="en-US" dirty="0"/>
            <a:t>: </a:t>
          </a:r>
          <a:r>
            <a:rPr lang="en-US" dirty="0" err="1"/>
            <a:t>l’impératif</a:t>
          </a:r>
          <a:r>
            <a:rPr lang="en-US" dirty="0"/>
            <a:t>, le </a:t>
          </a:r>
          <a:r>
            <a:rPr lang="en-US" dirty="0" err="1"/>
            <a:t>conditionnel</a:t>
          </a:r>
          <a:r>
            <a:rPr lang="en-US" dirty="0"/>
            <a:t> </a:t>
          </a:r>
          <a:r>
            <a:rPr lang="en-US" dirty="0" err="1"/>
            <a:t>présent</a:t>
          </a:r>
          <a:r>
            <a:rPr lang="en-US" dirty="0"/>
            <a:t>, 4 nouveaux </a:t>
          </a:r>
          <a:r>
            <a:rPr lang="en-US" dirty="0" err="1"/>
            <a:t>verbes</a:t>
          </a:r>
          <a:r>
            <a:rPr lang="en-US" dirty="0"/>
            <a:t>: </a:t>
          </a:r>
          <a:r>
            <a:rPr lang="fr-CH" dirty="0"/>
            <a:t>employer, payer, acheter, peler</a:t>
          </a:r>
          <a:endParaRPr lang="en-US" dirty="0"/>
        </a:p>
      </dgm:t>
    </dgm:pt>
    <dgm:pt modelId="{CC08CF2D-660E-497D-9A5A-CD62C57F3037}" type="parTrans" cxnId="{BD5F4F76-C764-4F94-9C94-3CA9AEA0816E}">
      <dgm:prSet/>
      <dgm:spPr/>
      <dgm:t>
        <a:bodyPr/>
        <a:lstStyle/>
        <a:p>
          <a:endParaRPr lang="en-US"/>
        </a:p>
      </dgm:t>
    </dgm:pt>
    <dgm:pt modelId="{3243F2E3-36D6-4A9B-8470-4096E0599C12}" type="sibTrans" cxnId="{BD5F4F76-C764-4F94-9C94-3CA9AEA0816E}">
      <dgm:prSet/>
      <dgm:spPr/>
      <dgm:t>
        <a:bodyPr/>
        <a:lstStyle/>
        <a:p>
          <a:endParaRPr lang="en-US"/>
        </a:p>
      </dgm:t>
    </dgm:pt>
    <dgm:pt modelId="{D0CD44EF-85B2-4664-B5E1-285911DCCEAB}">
      <dgm:prSet/>
      <dgm:spPr/>
      <dgm:t>
        <a:bodyPr/>
        <a:lstStyle/>
        <a:p>
          <a:r>
            <a:rPr lang="en-US" dirty="0" err="1"/>
            <a:t>Grammaire</a:t>
          </a:r>
          <a:r>
            <a:rPr lang="en-US" dirty="0"/>
            <a:t>: CVD/I, CP, </a:t>
          </a:r>
          <a:r>
            <a:rPr lang="en-US" dirty="0" err="1"/>
            <a:t>attribut</a:t>
          </a:r>
          <a:r>
            <a:rPr lang="en-US" dirty="0"/>
            <a:t> du </a:t>
          </a:r>
          <a:r>
            <a:rPr lang="en-US" dirty="0" err="1"/>
            <a:t>sujet</a:t>
          </a:r>
          <a:r>
            <a:rPr lang="en-US" dirty="0"/>
            <a:t>, </a:t>
          </a:r>
          <a:r>
            <a:rPr lang="en-US" dirty="0" err="1"/>
            <a:t>pronoms</a:t>
          </a:r>
          <a:r>
            <a:rPr lang="en-US" dirty="0"/>
            <a:t> personnels, </a:t>
          </a:r>
          <a:r>
            <a:rPr lang="en-US" dirty="0" err="1"/>
            <a:t>classe</a:t>
          </a:r>
          <a:r>
            <a:rPr lang="en-US" dirty="0"/>
            <a:t> </a:t>
          </a:r>
          <a:r>
            <a:rPr lang="en-US" dirty="0" err="1"/>
            <a:t>grammaticale</a:t>
          </a:r>
          <a:r>
            <a:rPr lang="en-US" dirty="0"/>
            <a:t> (GN, </a:t>
          </a:r>
          <a:r>
            <a:rPr lang="en-US" dirty="0" err="1"/>
            <a:t>Gprep</a:t>
          </a:r>
          <a:r>
            <a:rPr lang="en-US" dirty="0"/>
            <a:t>,…), phrase </a:t>
          </a:r>
          <a:r>
            <a:rPr lang="en-US" dirty="0" err="1"/>
            <a:t>subordonnée</a:t>
          </a:r>
          <a:r>
            <a:rPr lang="en-US" dirty="0"/>
            <a:t> relative, type de phrase, </a:t>
          </a:r>
          <a:r>
            <a:rPr lang="is-IS" dirty="0"/>
            <a:t>…</a:t>
          </a:r>
          <a:endParaRPr lang="en-US" dirty="0"/>
        </a:p>
      </dgm:t>
    </dgm:pt>
    <dgm:pt modelId="{0D8DB6CE-C907-4C0F-B713-59291D267C5B}" type="parTrans" cxnId="{C06A2124-7896-4A24-BBA0-B4AE7E4515BD}">
      <dgm:prSet/>
      <dgm:spPr/>
      <dgm:t>
        <a:bodyPr/>
        <a:lstStyle/>
        <a:p>
          <a:endParaRPr lang="en-US"/>
        </a:p>
      </dgm:t>
    </dgm:pt>
    <dgm:pt modelId="{0B492D00-0B1E-4332-9258-C35A034B3A48}" type="sibTrans" cxnId="{C06A2124-7896-4A24-BBA0-B4AE7E4515BD}">
      <dgm:prSet/>
      <dgm:spPr/>
      <dgm:t>
        <a:bodyPr/>
        <a:lstStyle/>
        <a:p>
          <a:endParaRPr lang="en-US"/>
        </a:p>
      </dgm:t>
    </dgm:pt>
    <dgm:pt modelId="{70264CA5-AE06-418A-AE0A-5B0DF6260890}">
      <dgm:prSet/>
      <dgm:spPr/>
      <dgm:t>
        <a:bodyPr/>
        <a:lstStyle/>
        <a:p>
          <a:r>
            <a:rPr lang="en-US" dirty="0" err="1"/>
            <a:t>Orthographe</a:t>
          </a:r>
          <a:r>
            <a:rPr lang="en-US" dirty="0"/>
            <a:t>: accord du </a:t>
          </a:r>
          <a:r>
            <a:rPr lang="en-US" dirty="0" err="1"/>
            <a:t>verbe</a:t>
          </a:r>
          <a:r>
            <a:rPr lang="en-US" dirty="0"/>
            <a:t>, accord de </a:t>
          </a:r>
          <a:r>
            <a:rPr lang="en-US" dirty="0" err="1"/>
            <a:t>l’adjectif</a:t>
          </a:r>
          <a:r>
            <a:rPr lang="en-US" dirty="0"/>
            <a:t>, </a:t>
          </a:r>
          <a:r>
            <a:rPr lang="en-US" dirty="0" err="1"/>
            <a:t>infinitif</a:t>
          </a:r>
          <a:r>
            <a:rPr lang="en-US" dirty="0"/>
            <a:t> et </a:t>
          </a:r>
          <a:r>
            <a:rPr lang="en-US" dirty="0" err="1"/>
            <a:t>participe</a:t>
          </a:r>
          <a:r>
            <a:rPr lang="en-US" dirty="0"/>
            <a:t> passé, </a:t>
          </a:r>
          <a:r>
            <a:rPr lang="en-US" dirty="0" err="1"/>
            <a:t>pluriel</a:t>
          </a:r>
          <a:r>
            <a:rPr lang="en-US" dirty="0"/>
            <a:t> des noms</a:t>
          </a:r>
          <a:r>
            <a:rPr lang="fr-FR" dirty="0"/>
            <a:t>, </a:t>
          </a:r>
          <a:r>
            <a:rPr lang="is-IS" dirty="0"/>
            <a:t>…</a:t>
          </a:r>
          <a:endParaRPr lang="en-US" dirty="0"/>
        </a:p>
      </dgm:t>
    </dgm:pt>
    <dgm:pt modelId="{3BF48EAD-5FC0-4C8D-9DA7-1172BD792477}" type="parTrans" cxnId="{3B0EA06A-BC32-4339-9504-4C52F73BE187}">
      <dgm:prSet/>
      <dgm:spPr/>
      <dgm:t>
        <a:bodyPr/>
        <a:lstStyle/>
        <a:p>
          <a:endParaRPr lang="en-US"/>
        </a:p>
      </dgm:t>
    </dgm:pt>
    <dgm:pt modelId="{1D0B2AF1-12EA-4E61-B578-789A2853384E}" type="sibTrans" cxnId="{3B0EA06A-BC32-4339-9504-4C52F73BE187}">
      <dgm:prSet/>
      <dgm:spPr/>
      <dgm:t>
        <a:bodyPr/>
        <a:lstStyle/>
        <a:p>
          <a:endParaRPr lang="en-US"/>
        </a:p>
      </dgm:t>
    </dgm:pt>
    <dgm:pt modelId="{1C2D02EC-9EA5-4887-A8E8-33D26115D0D9}">
      <dgm:prSet/>
      <dgm:spPr/>
      <dgm:t>
        <a:bodyPr/>
        <a:lstStyle/>
        <a:p>
          <a:r>
            <a:rPr lang="en-US" dirty="0" err="1"/>
            <a:t>Vocabulaire</a:t>
          </a:r>
          <a:r>
            <a:rPr lang="en-US" dirty="0"/>
            <a:t>: mots à savoir, </a:t>
          </a:r>
          <a:r>
            <a:rPr lang="en-US" dirty="0" err="1"/>
            <a:t>dictées</a:t>
          </a:r>
          <a:r>
            <a:rPr lang="en-US" dirty="0"/>
            <a:t>, </a:t>
          </a:r>
          <a:r>
            <a:rPr lang="en-US" dirty="0" err="1"/>
            <a:t>synonymes</a:t>
          </a:r>
          <a:r>
            <a:rPr lang="en-US" dirty="0"/>
            <a:t>, </a:t>
          </a:r>
          <a:r>
            <a:rPr lang="en-US" dirty="0" err="1"/>
            <a:t>préfixes</a:t>
          </a:r>
          <a:r>
            <a:rPr lang="en-US" dirty="0"/>
            <a:t>, suffixes, </a:t>
          </a:r>
          <a:r>
            <a:rPr lang="en-US" dirty="0" err="1"/>
            <a:t>polysémie</a:t>
          </a:r>
          <a:r>
            <a:rPr lang="en-US" dirty="0"/>
            <a:t>,  </a:t>
          </a:r>
          <a:r>
            <a:rPr lang="en-US" dirty="0" err="1"/>
            <a:t>utilisation</a:t>
          </a:r>
          <a:r>
            <a:rPr lang="en-US" dirty="0"/>
            <a:t> du </a:t>
          </a:r>
          <a:r>
            <a:rPr lang="en-US" dirty="0" err="1"/>
            <a:t>dictionnaire</a:t>
          </a:r>
          <a:r>
            <a:rPr lang="en-US" dirty="0"/>
            <a:t>, </a:t>
          </a:r>
          <a:r>
            <a:rPr lang="is-IS" dirty="0"/>
            <a:t>…</a:t>
          </a:r>
          <a:endParaRPr lang="en-US" dirty="0"/>
        </a:p>
      </dgm:t>
    </dgm:pt>
    <dgm:pt modelId="{E1667016-0417-430E-A99C-A78D06B18522}" type="parTrans" cxnId="{3AC370C3-28A3-4C53-B646-F1A718E7FE40}">
      <dgm:prSet/>
      <dgm:spPr/>
      <dgm:t>
        <a:bodyPr/>
        <a:lstStyle/>
        <a:p>
          <a:endParaRPr lang="en-US"/>
        </a:p>
      </dgm:t>
    </dgm:pt>
    <dgm:pt modelId="{8CD6A1B6-8620-4390-93CF-BCA454D075D5}" type="sibTrans" cxnId="{3AC370C3-28A3-4C53-B646-F1A718E7FE40}">
      <dgm:prSet/>
      <dgm:spPr/>
      <dgm:t>
        <a:bodyPr/>
        <a:lstStyle/>
        <a:p>
          <a:endParaRPr lang="en-US"/>
        </a:p>
      </dgm:t>
    </dgm:pt>
    <dgm:pt modelId="{CE688086-5627-824D-841E-C15DE0529FAE}" type="pres">
      <dgm:prSet presAssocID="{3782EF39-33A1-4210-9A06-4BC403DF13B4}" presName="diagram" presStyleCnt="0">
        <dgm:presLayoutVars>
          <dgm:dir/>
          <dgm:resizeHandles val="exact"/>
        </dgm:presLayoutVars>
      </dgm:prSet>
      <dgm:spPr/>
    </dgm:pt>
    <dgm:pt modelId="{2EC144CA-271C-6441-B874-E54C7C24C158}" type="pres">
      <dgm:prSet presAssocID="{C0806A28-998F-4929-94E3-A53E259ECA7D}" presName="node" presStyleLbl="node1" presStyleIdx="0" presStyleCnt="4">
        <dgm:presLayoutVars>
          <dgm:bulletEnabled val="1"/>
        </dgm:presLayoutVars>
      </dgm:prSet>
      <dgm:spPr/>
    </dgm:pt>
    <dgm:pt modelId="{EB88C78D-5406-F345-842D-9BAEB3CA278C}" type="pres">
      <dgm:prSet presAssocID="{3243F2E3-36D6-4A9B-8470-4096E0599C12}" presName="sibTrans" presStyleCnt="0"/>
      <dgm:spPr/>
    </dgm:pt>
    <dgm:pt modelId="{4BBE9FD4-B1E8-1541-B361-C113FF78CB29}" type="pres">
      <dgm:prSet presAssocID="{D0CD44EF-85B2-4664-B5E1-285911DCCEAB}" presName="node" presStyleLbl="node1" presStyleIdx="1" presStyleCnt="4">
        <dgm:presLayoutVars>
          <dgm:bulletEnabled val="1"/>
        </dgm:presLayoutVars>
      </dgm:prSet>
      <dgm:spPr/>
    </dgm:pt>
    <dgm:pt modelId="{2DA66BBD-040D-4C4B-8DBF-70C0CB39958B}" type="pres">
      <dgm:prSet presAssocID="{0B492D00-0B1E-4332-9258-C35A034B3A48}" presName="sibTrans" presStyleCnt="0"/>
      <dgm:spPr/>
    </dgm:pt>
    <dgm:pt modelId="{69194ED0-4FC8-BB41-AC62-52D6BFFC80F8}" type="pres">
      <dgm:prSet presAssocID="{70264CA5-AE06-418A-AE0A-5B0DF6260890}" presName="node" presStyleLbl="node1" presStyleIdx="2" presStyleCnt="4">
        <dgm:presLayoutVars>
          <dgm:bulletEnabled val="1"/>
        </dgm:presLayoutVars>
      </dgm:prSet>
      <dgm:spPr/>
    </dgm:pt>
    <dgm:pt modelId="{12B80195-FA0D-8A40-8424-B933E11E6BCA}" type="pres">
      <dgm:prSet presAssocID="{1D0B2AF1-12EA-4E61-B578-789A2853384E}" presName="sibTrans" presStyleCnt="0"/>
      <dgm:spPr/>
    </dgm:pt>
    <dgm:pt modelId="{F1B332CC-7DF3-8348-9748-7EC26D9C16EB}" type="pres">
      <dgm:prSet presAssocID="{1C2D02EC-9EA5-4887-A8E8-33D26115D0D9}" presName="node" presStyleLbl="node1" presStyleIdx="3" presStyleCnt="4">
        <dgm:presLayoutVars>
          <dgm:bulletEnabled val="1"/>
        </dgm:presLayoutVars>
      </dgm:prSet>
      <dgm:spPr/>
    </dgm:pt>
  </dgm:ptLst>
  <dgm:cxnLst>
    <dgm:cxn modelId="{57DFCC1E-D3A5-484D-A9B6-51975858A5D7}" type="presOf" srcId="{70264CA5-AE06-418A-AE0A-5B0DF6260890}" destId="{69194ED0-4FC8-BB41-AC62-52D6BFFC80F8}" srcOrd="0" destOrd="0" presId="urn:microsoft.com/office/officeart/2005/8/layout/default"/>
    <dgm:cxn modelId="{C06A2124-7896-4A24-BBA0-B4AE7E4515BD}" srcId="{3782EF39-33A1-4210-9A06-4BC403DF13B4}" destId="{D0CD44EF-85B2-4664-B5E1-285911DCCEAB}" srcOrd="1" destOrd="0" parTransId="{0D8DB6CE-C907-4C0F-B713-59291D267C5B}" sibTransId="{0B492D00-0B1E-4332-9258-C35A034B3A48}"/>
    <dgm:cxn modelId="{77F2043C-AB6F-DC44-B272-9CD1C122497A}" type="presOf" srcId="{C0806A28-998F-4929-94E3-A53E259ECA7D}" destId="{2EC144CA-271C-6441-B874-E54C7C24C158}" srcOrd="0" destOrd="0" presId="urn:microsoft.com/office/officeart/2005/8/layout/default"/>
    <dgm:cxn modelId="{3B0EA06A-BC32-4339-9504-4C52F73BE187}" srcId="{3782EF39-33A1-4210-9A06-4BC403DF13B4}" destId="{70264CA5-AE06-418A-AE0A-5B0DF6260890}" srcOrd="2" destOrd="0" parTransId="{3BF48EAD-5FC0-4C8D-9DA7-1172BD792477}" sibTransId="{1D0B2AF1-12EA-4E61-B578-789A2853384E}"/>
    <dgm:cxn modelId="{BD5F4F76-C764-4F94-9C94-3CA9AEA0816E}" srcId="{3782EF39-33A1-4210-9A06-4BC403DF13B4}" destId="{C0806A28-998F-4929-94E3-A53E259ECA7D}" srcOrd="0" destOrd="0" parTransId="{CC08CF2D-660E-497D-9A5A-CD62C57F3037}" sibTransId="{3243F2E3-36D6-4A9B-8470-4096E0599C12}"/>
    <dgm:cxn modelId="{D4E8459B-2BF5-8D44-94E9-3C2CB962E5E8}" type="presOf" srcId="{1C2D02EC-9EA5-4887-A8E8-33D26115D0D9}" destId="{F1B332CC-7DF3-8348-9748-7EC26D9C16EB}" srcOrd="0" destOrd="0" presId="urn:microsoft.com/office/officeart/2005/8/layout/default"/>
    <dgm:cxn modelId="{24AE8FA0-276B-5842-864B-900E06B5B817}" type="presOf" srcId="{D0CD44EF-85B2-4664-B5E1-285911DCCEAB}" destId="{4BBE9FD4-B1E8-1541-B361-C113FF78CB29}" srcOrd="0" destOrd="0" presId="urn:microsoft.com/office/officeart/2005/8/layout/default"/>
    <dgm:cxn modelId="{3AC370C3-28A3-4C53-B646-F1A718E7FE40}" srcId="{3782EF39-33A1-4210-9A06-4BC403DF13B4}" destId="{1C2D02EC-9EA5-4887-A8E8-33D26115D0D9}" srcOrd="3" destOrd="0" parTransId="{E1667016-0417-430E-A99C-A78D06B18522}" sibTransId="{8CD6A1B6-8620-4390-93CF-BCA454D075D5}"/>
    <dgm:cxn modelId="{008EF4DA-6C3D-F049-8ECD-7CF949D5188E}" type="presOf" srcId="{3782EF39-33A1-4210-9A06-4BC403DF13B4}" destId="{CE688086-5627-824D-841E-C15DE0529FAE}" srcOrd="0" destOrd="0" presId="urn:microsoft.com/office/officeart/2005/8/layout/default"/>
    <dgm:cxn modelId="{5A100FB7-187E-CC45-A981-1C68B4848D24}" type="presParOf" srcId="{CE688086-5627-824D-841E-C15DE0529FAE}" destId="{2EC144CA-271C-6441-B874-E54C7C24C158}" srcOrd="0" destOrd="0" presId="urn:microsoft.com/office/officeart/2005/8/layout/default"/>
    <dgm:cxn modelId="{45C49839-8DEB-384E-8269-730C67C83893}" type="presParOf" srcId="{CE688086-5627-824D-841E-C15DE0529FAE}" destId="{EB88C78D-5406-F345-842D-9BAEB3CA278C}" srcOrd="1" destOrd="0" presId="urn:microsoft.com/office/officeart/2005/8/layout/default"/>
    <dgm:cxn modelId="{8ACBE45C-89C9-C44E-9A4C-F63C62286A49}" type="presParOf" srcId="{CE688086-5627-824D-841E-C15DE0529FAE}" destId="{4BBE9FD4-B1E8-1541-B361-C113FF78CB29}" srcOrd="2" destOrd="0" presId="urn:microsoft.com/office/officeart/2005/8/layout/default"/>
    <dgm:cxn modelId="{34BE8089-B6E2-D44D-88A5-3AC4B8F6026E}" type="presParOf" srcId="{CE688086-5627-824D-841E-C15DE0529FAE}" destId="{2DA66BBD-040D-4C4B-8DBF-70C0CB39958B}" srcOrd="3" destOrd="0" presId="urn:microsoft.com/office/officeart/2005/8/layout/default"/>
    <dgm:cxn modelId="{B3326BCD-1EDF-F242-9F5B-284BB83F24F1}" type="presParOf" srcId="{CE688086-5627-824D-841E-C15DE0529FAE}" destId="{69194ED0-4FC8-BB41-AC62-52D6BFFC80F8}" srcOrd="4" destOrd="0" presId="urn:microsoft.com/office/officeart/2005/8/layout/default"/>
    <dgm:cxn modelId="{786F69F8-B732-4149-A27A-F159B8D59CE2}" type="presParOf" srcId="{CE688086-5627-824D-841E-C15DE0529FAE}" destId="{12B80195-FA0D-8A40-8424-B933E11E6BCA}" srcOrd="5" destOrd="0" presId="urn:microsoft.com/office/officeart/2005/8/layout/default"/>
    <dgm:cxn modelId="{1A2F3856-60C7-A341-A283-F9DAF5864AB8}" type="presParOf" srcId="{CE688086-5627-824D-841E-C15DE0529FAE}" destId="{F1B332CC-7DF3-8348-9748-7EC26D9C16E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B14079-AB6D-40D0-8BEE-BAD1F8D666FD}" type="doc">
      <dgm:prSet loTypeId="urn:microsoft.com/office/officeart/2005/8/layout/default" loCatId="list" qsTypeId="urn:microsoft.com/office/officeart/2005/8/quickstyle/simple2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5427B498-EDA7-454C-B4BF-0FD1323DCB25}">
      <dgm:prSet/>
      <dgm:spPr/>
      <dgm:t>
        <a:bodyPr/>
        <a:lstStyle/>
        <a:p>
          <a:r>
            <a:rPr lang="en-US" dirty="0"/>
            <a:t>Introduction des </a:t>
          </a:r>
          <a:r>
            <a:rPr lang="en-US" dirty="0" err="1"/>
            <a:t>nombres</a:t>
          </a:r>
          <a:r>
            <a:rPr lang="en-US" dirty="0"/>
            <a:t> </a:t>
          </a:r>
          <a:r>
            <a:rPr lang="en-US" dirty="0" err="1"/>
            <a:t>rationnels</a:t>
          </a:r>
          <a:r>
            <a:rPr lang="en-US" dirty="0"/>
            <a:t> (fractions, codes à virgule)</a:t>
          </a:r>
        </a:p>
      </dgm:t>
    </dgm:pt>
    <dgm:pt modelId="{C6E7D8CC-B540-4700-8F0B-AECD1BEFECA4}" type="parTrans" cxnId="{1391F8D8-C764-43C4-BB0C-52BCA39765B8}">
      <dgm:prSet/>
      <dgm:spPr/>
      <dgm:t>
        <a:bodyPr/>
        <a:lstStyle/>
        <a:p>
          <a:endParaRPr lang="en-US"/>
        </a:p>
      </dgm:t>
    </dgm:pt>
    <dgm:pt modelId="{FC9A830A-665F-4B7B-9F69-D60EBCDF853D}" type="sibTrans" cxnId="{1391F8D8-C764-43C4-BB0C-52BCA39765B8}">
      <dgm:prSet/>
      <dgm:spPr/>
      <dgm:t>
        <a:bodyPr/>
        <a:lstStyle/>
        <a:p>
          <a:endParaRPr lang="en-US"/>
        </a:p>
      </dgm:t>
    </dgm:pt>
    <dgm:pt modelId="{2CECB45D-DA6B-46C2-97B2-AA66A5D1A85C}">
      <dgm:prSet/>
      <dgm:spPr/>
      <dgm:t>
        <a:bodyPr/>
        <a:lstStyle/>
        <a:p>
          <a:r>
            <a:rPr lang="en-US" dirty="0"/>
            <a:t>Operations (division,…) et </a:t>
          </a:r>
          <a:r>
            <a:rPr lang="en-US" dirty="0" err="1"/>
            <a:t>utilisation</a:t>
          </a:r>
          <a:r>
            <a:rPr lang="en-US" dirty="0"/>
            <a:t> de </a:t>
          </a:r>
          <a:r>
            <a:rPr lang="en-US" dirty="0" err="1"/>
            <a:t>parenthèses</a:t>
          </a:r>
          <a:endParaRPr lang="en-US" dirty="0"/>
        </a:p>
      </dgm:t>
    </dgm:pt>
    <dgm:pt modelId="{5D0AC5E4-38EE-45E3-957A-3AF6C1A31A8B}" type="parTrans" cxnId="{0C2061B3-5006-4B1C-A5E9-6866ECE91443}">
      <dgm:prSet/>
      <dgm:spPr/>
      <dgm:t>
        <a:bodyPr/>
        <a:lstStyle/>
        <a:p>
          <a:endParaRPr lang="en-US"/>
        </a:p>
      </dgm:t>
    </dgm:pt>
    <dgm:pt modelId="{D438BE18-C629-4199-8608-26551E45F685}" type="sibTrans" cxnId="{0C2061B3-5006-4B1C-A5E9-6866ECE91443}">
      <dgm:prSet/>
      <dgm:spPr/>
      <dgm:t>
        <a:bodyPr/>
        <a:lstStyle/>
        <a:p>
          <a:endParaRPr lang="en-US"/>
        </a:p>
      </dgm:t>
    </dgm:pt>
    <dgm:pt modelId="{86C55100-C94A-49DA-97D2-0F49BF170C25}">
      <dgm:prSet/>
      <dgm:spPr/>
      <dgm:t>
        <a:bodyPr/>
        <a:lstStyle/>
        <a:p>
          <a:r>
            <a:rPr lang="en-US"/>
            <a:t>Algorithmes de la multiplication et de la division</a:t>
          </a:r>
        </a:p>
      </dgm:t>
    </dgm:pt>
    <dgm:pt modelId="{B7E669DA-1120-40ED-9A11-B5B03372055D}" type="parTrans" cxnId="{C1BE9401-4CDC-4E4D-95FD-F10B05B375A7}">
      <dgm:prSet/>
      <dgm:spPr/>
      <dgm:t>
        <a:bodyPr/>
        <a:lstStyle/>
        <a:p>
          <a:endParaRPr lang="en-US"/>
        </a:p>
      </dgm:t>
    </dgm:pt>
    <dgm:pt modelId="{C86B6F78-EDBF-4642-8242-3012A8ECFF19}" type="sibTrans" cxnId="{C1BE9401-4CDC-4E4D-95FD-F10B05B375A7}">
      <dgm:prSet/>
      <dgm:spPr/>
      <dgm:t>
        <a:bodyPr/>
        <a:lstStyle/>
        <a:p>
          <a:endParaRPr lang="en-US"/>
        </a:p>
      </dgm:t>
    </dgm:pt>
    <dgm:pt modelId="{20B01742-EC90-42FC-BAFA-AA52D9AF23FD}">
      <dgm:prSet/>
      <dgm:spPr/>
      <dgm:t>
        <a:bodyPr/>
        <a:lstStyle/>
        <a:p>
          <a:r>
            <a:rPr lang="en-US"/>
            <a:t>Multiples et diviseurs</a:t>
          </a:r>
        </a:p>
      </dgm:t>
    </dgm:pt>
    <dgm:pt modelId="{8DAAB12F-7F01-423C-AAF7-5FDE0E3D9BCE}" type="parTrans" cxnId="{FDC68897-965B-4FCD-851F-57E58B037C3B}">
      <dgm:prSet/>
      <dgm:spPr/>
      <dgm:t>
        <a:bodyPr/>
        <a:lstStyle/>
        <a:p>
          <a:endParaRPr lang="en-US"/>
        </a:p>
      </dgm:t>
    </dgm:pt>
    <dgm:pt modelId="{F0C46FC2-F44C-4E8D-9E2D-DEE617025C95}" type="sibTrans" cxnId="{FDC68897-965B-4FCD-851F-57E58B037C3B}">
      <dgm:prSet/>
      <dgm:spPr/>
      <dgm:t>
        <a:bodyPr/>
        <a:lstStyle/>
        <a:p>
          <a:endParaRPr lang="en-US"/>
        </a:p>
      </dgm:t>
    </dgm:pt>
    <dgm:pt modelId="{CF02AD33-8328-4290-879A-D1C2B2119B6D}">
      <dgm:prSet/>
      <dgm:spPr/>
      <dgm:t>
        <a:bodyPr/>
        <a:lstStyle/>
        <a:p>
          <a:r>
            <a:rPr lang="en-US" dirty="0"/>
            <a:t>Conversion de </a:t>
          </a:r>
          <a:r>
            <a:rPr lang="en-US" dirty="0" err="1"/>
            <a:t>mesures</a:t>
          </a:r>
          <a:r>
            <a:rPr lang="en-US" dirty="0"/>
            <a:t>, </a:t>
          </a:r>
          <a:r>
            <a:rPr lang="en-US" dirty="0" err="1"/>
            <a:t>mesures</a:t>
          </a:r>
          <a:r>
            <a:rPr lang="en-US" dirty="0"/>
            <a:t> </a:t>
          </a:r>
          <a:r>
            <a:rPr lang="en-US" dirty="0" err="1"/>
            <a:t>d’aires</a:t>
          </a:r>
          <a:endParaRPr lang="en-US" dirty="0"/>
        </a:p>
      </dgm:t>
    </dgm:pt>
    <dgm:pt modelId="{82A79A2D-4AF0-4426-BB7D-669E98DA42AD}" type="parTrans" cxnId="{FC7C36AF-100D-4D96-91EC-86455440AFAD}">
      <dgm:prSet/>
      <dgm:spPr/>
      <dgm:t>
        <a:bodyPr/>
        <a:lstStyle/>
        <a:p>
          <a:endParaRPr lang="en-US"/>
        </a:p>
      </dgm:t>
    </dgm:pt>
    <dgm:pt modelId="{7953204F-009C-4496-A789-87BE5C899B78}" type="sibTrans" cxnId="{FC7C36AF-100D-4D96-91EC-86455440AFAD}">
      <dgm:prSet/>
      <dgm:spPr/>
      <dgm:t>
        <a:bodyPr/>
        <a:lstStyle/>
        <a:p>
          <a:endParaRPr lang="en-US"/>
        </a:p>
      </dgm:t>
    </dgm:pt>
    <dgm:pt modelId="{1E8C2547-0501-4297-8D0E-8376C19A60F6}">
      <dgm:prSet/>
      <dgm:spPr/>
      <dgm:t>
        <a:bodyPr/>
        <a:lstStyle/>
        <a:p>
          <a:r>
            <a:rPr lang="en-US"/>
            <a:t>Quadrilatères et leurs propriétés, volumes</a:t>
          </a:r>
        </a:p>
      </dgm:t>
    </dgm:pt>
    <dgm:pt modelId="{C4942617-C548-4B90-8FAD-B7192353B7B8}" type="parTrans" cxnId="{9F1778EF-3B4B-421B-8130-0819A4752534}">
      <dgm:prSet/>
      <dgm:spPr/>
      <dgm:t>
        <a:bodyPr/>
        <a:lstStyle/>
        <a:p>
          <a:endParaRPr lang="en-US"/>
        </a:p>
      </dgm:t>
    </dgm:pt>
    <dgm:pt modelId="{6C69C636-4FFD-4ABE-A129-49F540ED4B16}" type="sibTrans" cxnId="{9F1778EF-3B4B-421B-8130-0819A4752534}">
      <dgm:prSet/>
      <dgm:spPr/>
      <dgm:t>
        <a:bodyPr/>
        <a:lstStyle/>
        <a:p>
          <a:endParaRPr lang="en-US"/>
        </a:p>
      </dgm:t>
    </dgm:pt>
    <dgm:pt modelId="{4F6601D2-093C-43E3-8FF2-2F7B8C246ACE}">
      <dgm:prSet/>
      <dgm:spPr/>
      <dgm:t>
        <a:bodyPr/>
        <a:lstStyle/>
        <a:p>
          <a:r>
            <a:rPr lang="en-US"/>
            <a:t>Translation et symétrie</a:t>
          </a:r>
        </a:p>
      </dgm:t>
    </dgm:pt>
    <dgm:pt modelId="{FDDB81AE-23B6-476A-B150-BE27669963B6}" type="parTrans" cxnId="{3E844347-7CEF-4EEA-A7F1-DE029B49BD8B}">
      <dgm:prSet/>
      <dgm:spPr/>
      <dgm:t>
        <a:bodyPr/>
        <a:lstStyle/>
        <a:p>
          <a:endParaRPr lang="en-US"/>
        </a:p>
      </dgm:t>
    </dgm:pt>
    <dgm:pt modelId="{6721EA04-8DEB-479F-9C76-8A717D0E1282}" type="sibTrans" cxnId="{3E844347-7CEF-4EEA-A7F1-DE029B49BD8B}">
      <dgm:prSet/>
      <dgm:spPr/>
      <dgm:t>
        <a:bodyPr/>
        <a:lstStyle/>
        <a:p>
          <a:endParaRPr lang="en-US"/>
        </a:p>
      </dgm:t>
    </dgm:pt>
    <dgm:pt modelId="{2D6A1A1C-A281-4185-B266-251417FBF510}">
      <dgm:prSet/>
      <dgm:spPr/>
      <dgm:t>
        <a:bodyPr/>
        <a:lstStyle/>
        <a:p>
          <a:r>
            <a:rPr lang="en-US"/>
            <a:t>Construction d’un axe  et travail dans un système d’axes orthonormé</a:t>
          </a:r>
        </a:p>
      </dgm:t>
    </dgm:pt>
    <dgm:pt modelId="{90A632C7-E273-45C2-B5B7-A5340FC69A27}" type="parTrans" cxnId="{05F55ED7-F6AC-4B51-A891-3AC49EFF9A24}">
      <dgm:prSet/>
      <dgm:spPr/>
      <dgm:t>
        <a:bodyPr/>
        <a:lstStyle/>
        <a:p>
          <a:endParaRPr lang="en-US"/>
        </a:p>
      </dgm:t>
    </dgm:pt>
    <dgm:pt modelId="{8C4294BB-2C7F-4FCE-A7F7-A4F9D366CF57}" type="sibTrans" cxnId="{05F55ED7-F6AC-4B51-A891-3AC49EFF9A24}">
      <dgm:prSet/>
      <dgm:spPr/>
      <dgm:t>
        <a:bodyPr/>
        <a:lstStyle/>
        <a:p>
          <a:endParaRPr lang="en-US"/>
        </a:p>
      </dgm:t>
    </dgm:pt>
    <dgm:pt modelId="{6E38A193-3420-3E48-A773-9FDC4F88002A}" type="pres">
      <dgm:prSet presAssocID="{58B14079-AB6D-40D0-8BEE-BAD1F8D666FD}" presName="diagram" presStyleCnt="0">
        <dgm:presLayoutVars>
          <dgm:dir/>
          <dgm:resizeHandles val="exact"/>
        </dgm:presLayoutVars>
      </dgm:prSet>
      <dgm:spPr/>
    </dgm:pt>
    <dgm:pt modelId="{3134C51F-BEFD-9E47-B8B6-EA68EB0AF126}" type="pres">
      <dgm:prSet presAssocID="{5427B498-EDA7-454C-B4BF-0FD1323DCB25}" presName="node" presStyleLbl="node1" presStyleIdx="0" presStyleCnt="8">
        <dgm:presLayoutVars>
          <dgm:bulletEnabled val="1"/>
        </dgm:presLayoutVars>
      </dgm:prSet>
      <dgm:spPr/>
    </dgm:pt>
    <dgm:pt modelId="{659D5A91-A754-BD4F-BBBA-C2BE1522630C}" type="pres">
      <dgm:prSet presAssocID="{FC9A830A-665F-4B7B-9F69-D60EBCDF853D}" presName="sibTrans" presStyleCnt="0"/>
      <dgm:spPr/>
    </dgm:pt>
    <dgm:pt modelId="{50632D3E-2471-3D4A-94B5-B7F84DFAB429}" type="pres">
      <dgm:prSet presAssocID="{2CECB45D-DA6B-46C2-97B2-AA66A5D1A85C}" presName="node" presStyleLbl="node1" presStyleIdx="1" presStyleCnt="8">
        <dgm:presLayoutVars>
          <dgm:bulletEnabled val="1"/>
        </dgm:presLayoutVars>
      </dgm:prSet>
      <dgm:spPr/>
    </dgm:pt>
    <dgm:pt modelId="{A951B577-612F-7B4D-B8E1-6A2CEC6CE5B7}" type="pres">
      <dgm:prSet presAssocID="{D438BE18-C629-4199-8608-26551E45F685}" presName="sibTrans" presStyleCnt="0"/>
      <dgm:spPr/>
    </dgm:pt>
    <dgm:pt modelId="{5D3174D7-D378-5041-A877-D26EF23E6EA2}" type="pres">
      <dgm:prSet presAssocID="{86C55100-C94A-49DA-97D2-0F49BF170C25}" presName="node" presStyleLbl="node1" presStyleIdx="2" presStyleCnt="8">
        <dgm:presLayoutVars>
          <dgm:bulletEnabled val="1"/>
        </dgm:presLayoutVars>
      </dgm:prSet>
      <dgm:spPr/>
    </dgm:pt>
    <dgm:pt modelId="{09696165-E78E-7544-AE95-D84371D1CC0F}" type="pres">
      <dgm:prSet presAssocID="{C86B6F78-EDBF-4642-8242-3012A8ECFF19}" presName="sibTrans" presStyleCnt="0"/>
      <dgm:spPr/>
    </dgm:pt>
    <dgm:pt modelId="{4B7EE2E8-8369-9F4A-9F71-65473853051D}" type="pres">
      <dgm:prSet presAssocID="{20B01742-EC90-42FC-BAFA-AA52D9AF23FD}" presName="node" presStyleLbl="node1" presStyleIdx="3" presStyleCnt="8">
        <dgm:presLayoutVars>
          <dgm:bulletEnabled val="1"/>
        </dgm:presLayoutVars>
      </dgm:prSet>
      <dgm:spPr/>
    </dgm:pt>
    <dgm:pt modelId="{88439B3C-D1F6-FD49-AE59-301D0A9431FE}" type="pres">
      <dgm:prSet presAssocID="{F0C46FC2-F44C-4E8D-9E2D-DEE617025C95}" presName="sibTrans" presStyleCnt="0"/>
      <dgm:spPr/>
    </dgm:pt>
    <dgm:pt modelId="{63D8C9A2-47DF-C94F-BD97-6AF727F8591D}" type="pres">
      <dgm:prSet presAssocID="{CF02AD33-8328-4290-879A-D1C2B2119B6D}" presName="node" presStyleLbl="node1" presStyleIdx="4" presStyleCnt="8">
        <dgm:presLayoutVars>
          <dgm:bulletEnabled val="1"/>
        </dgm:presLayoutVars>
      </dgm:prSet>
      <dgm:spPr/>
    </dgm:pt>
    <dgm:pt modelId="{1F5AECB8-78A7-0B4B-8C92-A2369F2D062E}" type="pres">
      <dgm:prSet presAssocID="{7953204F-009C-4496-A789-87BE5C899B78}" presName="sibTrans" presStyleCnt="0"/>
      <dgm:spPr/>
    </dgm:pt>
    <dgm:pt modelId="{11A258C3-8C0E-4447-A3FF-BE343638B4F2}" type="pres">
      <dgm:prSet presAssocID="{1E8C2547-0501-4297-8D0E-8376C19A60F6}" presName="node" presStyleLbl="node1" presStyleIdx="5" presStyleCnt="8">
        <dgm:presLayoutVars>
          <dgm:bulletEnabled val="1"/>
        </dgm:presLayoutVars>
      </dgm:prSet>
      <dgm:spPr/>
    </dgm:pt>
    <dgm:pt modelId="{2AE107F2-4BCF-5F46-83DE-FAF58264071D}" type="pres">
      <dgm:prSet presAssocID="{6C69C636-4FFD-4ABE-A129-49F540ED4B16}" presName="sibTrans" presStyleCnt="0"/>
      <dgm:spPr/>
    </dgm:pt>
    <dgm:pt modelId="{807D7187-9887-C145-AB51-6357B0E73906}" type="pres">
      <dgm:prSet presAssocID="{4F6601D2-093C-43E3-8FF2-2F7B8C246ACE}" presName="node" presStyleLbl="node1" presStyleIdx="6" presStyleCnt="8">
        <dgm:presLayoutVars>
          <dgm:bulletEnabled val="1"/>
        </dgm:presLayoutVars>
      </dgm:prSet>
      <dgm:spPr/>
    </dgm:pt>
    <dgm:pt modelId="{C6E46A11-0647-8849-A28A-5FC1A7F7AD85}" type="pres">
      <dgm:prSet presAssocID="{6721EA04-8DEB-479F-9C76-8A717D0E1282}" presName="sibTrans" presStyleCnt="0"/>
      <dgm:spPr/>
    </dgm:pt>
    <dgm:pt modelId="{32CBF5C3-CDB7-684B-89B6-DF2770E72227}" type="pres">
      <dgm:prSet presAssocID="{2D6A1A1C-A281-4185-B266-251417FBF510}" presName="node" presStyleLbl="node1" presStyleIdx="7" presStyleCnt="8">
        <dgm:presLayoutVars>
          <dgm:bulletEnabled val="1"/>
        </dgm:presLayoutVars>
      </dgm:prSet>
      <dgm:spPr/>
    </dgm:pt>
  </dgm:ptLst>
  <dgm:cxnLst>
    <dgm:cxn modelId="{C1BE9401-4CDC-4E4D-95FD-F10B05B375A7}" srcId="{58B14079-AB6D-40D0-8BEE-BAD1F8D666FD}" destId="{86C55100-C94A-49DA-97D2-0F49BF170C25}" srcOrd="2" destOrd="0" parTransId="{B7E669DA-1120-40ED-9A11-B5B03372055D}" sibTransId="{C86B6F78-EDBF-4642-8242-3012A8ECFF19}"/>
    <dgm:cxn modelId="{53B01A20-82F6-8C45-924E-BC54D174D71A}" type="presOf" srcId="{1E8C2547-0501-4297-8D0E-8376C19A60F6}" destId="{11A258C3-8C0E-4447-A3FF-BE343638B4F2}" srcOrd="0" destOrd="0" presId="urn:microsoft.com/office/officeart/2005/8/layout/default"/>
    <dgm:cxn modelId="{6269F041-3619-FB46-B862-52278581CC2D}" type="presOf" srcId="{20B01742-EC90-42FC-BAFA-AA52D9AF23FD}" destId="{4B7EE2E8-8369-9F4A-9F71-65473853051D}" srcOrd="0" destOrd="0" presId="urn:microsoft.com/office/officeart/2005/8/layout/default"/>
    <dgm:cxn modelId="{3E844347-7CEF-4EEA-A7F1-DE029B49BD8B}" srcId="{58B14079-AB6D-40D0-8BEE-BAD1F8D666FD}" destId="{4F6601D2-093C-43E3-8FF2-2F7B8C246ACE}" srcOrd="6" destOrd="0" parTransId="{FDDB81AE-23B6-476A-B150-BE27669963B6}" sibTransId="{6721EA04-8DEB-479F-9C76-8A717D0E1282}"/>
    <dgm:cxn modelId="{91C5F96C-88B2-7C45-83B5-06F2428D806D}" type="presOf" srcId="{58B14079-AB6D-40D0-8BEE-BAD1F8D666FD}" destId="{6E38A193-3420-3E48-A773-9FDC4F88002A}" srcOrd="0" destOrd="0" presId="urn:microsoft.com/office/officeart/2005/8/layout/default"/>
    <dgm:cxn modelId="{20B87972-AD09-584E-901D-ACE4743F47AA}" type="presOf" srcId="{5427B498-EDA7-454C-B4BF-0FD1323DCB25}" destId="{3134C51F-BEFD-9E47-B8B6-EA68EB0AF126}" srcOrd="0" destOrd="0" presId="urn:microsoft.com/office/officeart/2005/8/layout/default"/>
    <dgm:cxn modelId="{FDC68897-965B-4FCD-851F-57E58B037C3B}" srcId="{58B14079-AB6D-40D0-8BEE-BAD1F8D666FD}" destId="{20B01742-EC90-42FC-BAFA-AA52D9AF23FD}" srcOrd="3" destOrd="0" parTransId="{8DAAB12F-7F01-423C-AAF7-5FDE0E3D9BCE}" sibTransId="{F0C46FC2-F44C-4E8D-9E2D-DEE617025C95}"/>
    <dgm:cxn modelId="{FC7C36AF-100D-4D96-91EC-86455440AFAD}" srcId="{58B14079-AB6D-40D0-8BEE-BAD1F8D666FD}" destId="{CF02AD33-8328-4290-879A-D1C2B2119B6D}" srcOrd="4" destOrd="0" parTransId="{82A79A2D-4AF0-4426-BB7D-669E98DA42AD}" sibTransId="{7953204F-009C-4496-A789-87BE5C899B78}"/>
    <dgm:cxn modelId="{0C2061B3-5006-4B1C-A5E9-6866ECE91443}" srcId="{58B14079-AB6D-40D0-8BEE-BAD1F8D666FD}" destId="{2CECB45D-DA6B-46C2-97B2-AA66A5D1A85C}" srcOrd="1" destOrd="0" parTransId="{5D0AC5E4-38EE-45E3-957A-3AF6C1A31A8B}" sibTransId="{D438BE18-C629-4199-8608-26551E45F685}"/>
    <dgm:cxn modelId="{7CBA5FB6-A9E5-1A49-BB8A-6106A18AAC35}" type="presOf" srcId="{2D6A1A1C-A281-4185-B266-251417FBF510}" destId="{32CBF5C3-CDB7-684B-89B6-DF2770E72227}" srcOrd="0" destOrd="0" presId="urn:microsoft.com/office/officeart/2005/8/layout/default"/>
    <dgm:cxn modelId="{87DEDCBA-FA91-FC43-8427-9A59ED172AA8}" type="presOf" srcId="{4F6601D2-093C-43E3-8FF2-2F7B8C246ACE}" destId="{807D7187-9887-C145-AB51-6357B0E73906}" srcOrd="0" destOrd="0" presId="urn:microsoft.com/office/officeart/2005/8/layout/default"/>
    <dgm:cxn modelId="{61A7A1D0-6AD9-F04F-9F6C-E069681A9C7F}" type="presOf" srcId="{CF02AD33-8328-4290-879A-D1C2B2119B6D}" destId="{63D8C9A2-47DF-C94F-BD97-6AF727F8591D}" srcOrd="0" destOrd="0" presId="urn:microsoft.com/office/officeart/2005/8/layout/default"/>
    <dgm:cxn modelId="{05F55ED7-F6AC-4B51-A891-3AC49EFF9A24}" srcId="{58B14079-AB6D-40D0-8BEE-BAD1F8D666FD}" destId="{2D6A1A1C-A281-4185-B266-251417FBF510}" srcOrd="7" destOrd="0" parTransId="{90A632C7-E273-45C2-B5B7-A5340FC69A27}" sibTransId="{8C4294BB-2C7F-4FCE-A7F7-A4F9D366CF57}"/>
    <dgm:cxn modelId="{1391F8D8-C764-43C4-BB0C-52BCA39765B8}" srcId="{58B14079-AB6D-40D0-8BEE-BAD1F8D666FD}" destId="{5427B498-EDA7-454C-B4BF-0FD1323DCB25}" srcOrd="0" destOrd="0" parTransId="{C6E7D8CC-B540-4700-8F0B-AECD1BEFECA4}" sibTransId="{FC9A830A-665F-4B7B-9F69-D60EBCDF853D}"/>
    <dgm:cxn modelId="{C12F10EC-F06D-A540-B060-C7DF21A343EC}" type="presOf" srcId="{2CECB45D-DA6B-46C2-97B2-AA66A5D1A85C}" destId="{50632D3E-2471-3D4A-94B5-B7F84DFAB429}" srcOrd="0" destOrd="0" presId="urn:microsoft.com/office/officeart/2005/8/layout/default"/>
    <dgm:cxn modelId="{9F1778EF-3B4B-421B-8130-0819A4752534}" srcId="{58B14079-AB6D-40D0-8BEE-BAD1F8D666FD}" destId="{1E8C2547-0501-4297-8D0E-8376C19A60F6}" srcOrd="5" destOrd="0" parTransId="{C4942617-C548-4B90-8FAD-B7192353B7B8}" sibTransId="{6C69C636-4FFD-4ABE-A129-49F540ED4B16}"/>
    <dgm:cxn modelId="{C89D75F1-B9F8-1F4A-86FD-C905327CB6E0}" type="presOf" srcId="{86C55100-C94A-49DA-97D2-0F49BF170C25}" destId="{5D3174D7-D378-5041-A877-D26EF23E6EA2}" srcOrd="0" destOrd="0" presId="urn:microsoft.com/office/officeart/2005/8/layout/default"/>
    <dgm:cxn modelId="{3D69590F-10EB-9F45-833E-9EA2E7372D2D}" type="presParOf" srcId="{6E38A193-3420-3E48-A773-9FDC4F88002A}" destId="{3134C51F-BEFD-9E47-B8B6-EA68EB0AF126}" srcOrd="0" destOrd="0" presId="urn:microsoft.com/office/officeart/2005/8/layout/default"/>
    <dgm:cxn modelId="{374CFC6B-11FF-7A4C-A2FD-883775AC61A5}" type="presParOf" srcId="{6E38A193-3420-3E48-A773-9FDC4F88002A}" destId="{659D5A91-A754-BD4F-BBBA-C2BE1522630C}" srcOrd="1" destOrd="0" presId="urn:microsoft.com/office/officeart/2005/8/layout/default"/>
    <dgm:cxn modelId="{5786B61A-9693-F84F-A81B-5FFB04326AA0}" type="presParOf" srcId="{6E38A193-3420-3E48-A773-9FDC4F88002A}" destId="{50632D3E-2471-3D4A-94B5-B7F84DFAB429}" srcOrd="2" destOrd="0" presId="urn:microsoft.com/office/officeart/2005/8/layout/default"/>
    <dgm:cxn modelId="{C6C712F9-E1A2-194E-A0A9-1F37ECF95B6F}" type="presParOf" srcId="{6E38A193-3420-3E48-A773-9FDC4F88002A}" destId="{A951B577-612F-7B4D-B8E1-6A2CEC6CE5B7}" srcOrd="3" destOrd="0" presId="urn:microsoft.com/office/officeart/2005/8/layout/default"/>
    <dgm:cxn modelId="{19202274-ABE2-934B-8996-CD11A2FE7737}" type="presParOf" srcId="{6E38A193-3420-3E48-A773-9FDC4F88002A}" destId="{5D3174D7-D378-5041-A877-D26EF23E6EA2}" srcOrd="4" destOrd="0" presId="urn:microsoft.com/office/officeart/2005/8/layout/default"/>
    <dgm:cxn modelId="{C26A0C74-8525-7344-82F4-AB3FCA7D1263}" type="presParOf" srcId="{6E38A193-3420-3E48-A773-9FDC4F88002A}" destId="{09696165-E78E-7544-AE95-D84371D1CC0F}" srcOrd="5" destOrd="0" presId="urn:microsoft.com/office/officeart/2005/8/layout/default"/>
    <dgm:cxn modelId="{BF12FAC4-657B-3241-85FD-88A72A69E930}" type="presParOf" srcId="{6E38A193-3420-3E48-A773-9FDC4F88002A}" destId="{4B7EE2E8-8369-9F4A-9F71-65473853051D}" srcOrd="6" destOrd="0" presId="urn:microsoft.com/office/officeart/2005/8/layout/default"/>
    <dgm:cxn modelId="{F89FAD48-AB6F-634E-97E8-7B6A71B389A4}" type="presParOf" srcId="{6E38A193-3420-3E48-A773-9FDC4F88002A}" destId="{88439B3C-D1F6-FD49-AE59-301D0A9431FE}" srcOrd="7" destOrd="0" presId="urn:microsoft.com/office/officeart/2005/8/layout/default"/>
    <dgm:cxn modelId="{4B3CFFE8-9D58-B04C-8A6A-F1ED8D21F5A3}" type="presParOf" srcId="{6E38A193-3420-3E48-A773-9FDC4F88002A}" destId="{63D8C9A2-47DF-C94F-BD97-6AF727F8591D}" srcOrd="8" destOrd="0" presId="urn:microsoft.com/office/officeart/2005/8/layout/default"/>
    <dgm:cxn modelId="{0F4E0447-0772-0A43-91E7-7F8B98DFF43F}" type="presParOf" srcId="{6E38A193-3420-3E48-A773-9FDC4F88002A}" destId="{1F5AECB8-78A7-0B4B-8C92-A2369F2D062E}" srcOrd="9" destOrd="0" presId="urn:microsoft.com/office/officeart/2005/8/layout/default"/>
    <dgm:cxn modelId="{805D981F-9B6F-8346-9C0E-CA388966E0C3}" type="presParOf" srcId="{6E38A193-3420-3E48-A773-9FDC4F88002A}" destId="{11A258C3-8C0E-4447-A3FF-BE343638B4F2}" srcOrd="10" destOrd="0" presId="urn:microsoft.com/office/officeart/2005/8/layout/default"/>
    <dgm:cxn modelId="{7AB11D2D-1C6D-5646-A9EC-34EE3BF48EDD}" type="presParOf" srcId="{6E38A193-3420-3E48-A773-9FDC4F88002A}" destId="{2AE107F2-4BCF-5F46-83DE-FAF58264071D}" srcOrd="11" destOrd="0" presId="urn:microsoft.com/office/officeart/2005/8/layout/default"/>
    <dgm:cxn modelId="{50BB1A99-0B6B-C544-BE4D-F44BF04827F3}" type="presParOf" srcId="{6E38A193-3420-3E48-A773-9FDC4F88002A}" destId="{807D7187-9887-C145-AB51-6357B0E73906}" srcOrd="12" destOrd="0" presId="urn:microsoft.com/office/officeart/2005/8/layout/default"/>
    <dgm:cxn modelId="{87988367-51C6-EE43-BC9D-5C64D66FE2B9}" type="presParOf" srcId="{6E38A193-3420-3E48-A773-9FDC4F88002A}" destId="{C6E46A11-0647-8849-A28A-5FC1A7F7AD85}" srcOrd="13" destOrd="0" presId="urn:microsoft.com/office/officeart/2005/8/layout/default"/>
    <dgm:cxn modelId="{91812EBC-C7DD-FA4D-BEDB-2AFDCF205E20}" type="presParOf" srcId="{6E38A193-3420-3E48-A773-9FDC4F88002A}" destId="{32CBF5C3-CDB7-684B-89B6-DF2770E72227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EE0F7A-3F8E-4A0E-AC06-273F8146473E}" type="doc">
      <dgm:prSet loTypeId="urn:microsoft.com/office/officeart/2005/8/layout/vList2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C9190D65-E390-4C4B-BC39-AE7C5A94753C}">
      <dgm:prSet/>
      <dgm:spPr/>
      <dgm:t>
        <a:bodyPr/>
        <a:lstStyle/>
        <a:p>
          <a:r>
            <a:rPr lang="en-US" dirty="0"/>
            <a:t>Histoire: les </a:t>
          </a:r>
          <a:r>
            <a:rPr lang="en-US" dirty="0" err="1"/>
            <a:t>périodes</a:t>
          </a:r>
          <a:r>
            <a:rPr lang="en-US" dirty="0"/>
            <a:t> </a:t>
          </a:r>
          <a:r>
            <a:rPr lang="en-US" dirty="0" err="1"/>
            <a:t>historiques</a:t>
          </a:r>
          <a:r>
            <a:rPr lang="en-US" dirty="0"/>
            <a:t>, le Moyen </a:t>
          </a:r>
          <a:r>
            <a:rPr lang="en-US" dirty="0" err="1"/>
            <a:t>Âge</a:t>
          </a:r>
          <a:r>
            <a:rPr lang="en-US" dirty="0"/>
            <a:t>, les Grandes </a:t>
          </a:r>
          <a:r>
            <a:rPr lang="en-US" dirty="0" err="1"/>
            <a:t>Découvertes</a:t>
          </a:r>
          <a:r>
            <a:rPr lang="en-US" dirty="0"/>
            <a:t>, </a:t>
          </a:r>
          <a:r>
            <a:rPr lang="en-US" dirty="0" err="1"/>
            <a:t>l’Imprimerie</a:t>
          </a:r>
          <a:endParaRPr lang="en-US" dirty="0"/>
        </a:p>
      </dgm:t>
    </dgm:pt>
    <dgm:pt modelId="{76374150-78CF-4342-B447-4BD152388460}" type="parTrans" cxnId="{07903A0E-7C92-47D1-BBE3-68671C1CFB64}">
      <dgm:prSet/>
      <dgm:spPr/>
      <dgm:t>
        <a:bodyPr/>
        <a:lstStyle/>
        <a:p>
          <a:endParaRPr lang="en-US"/>
        </a:p>
      </dgm:t>
    </dgm:pt>
    <dgm:pt modelId="{AC305CA4-F4D5-462F-9308-39E54BF3628B}" type="sibTrans" cxnId="{07903A0E-7C92-47D1-BBE3-68671C1CFB64}">
      <dgm:prSet/>
      <dgm:spPr/>
      <dgm:t>
        <a:bodyPr/>
        <a:lstStyle/>
        <a:p>
          <a:endParaRPr lang="en-US"/>
        </a:p>
      </dgm:t>
    </dgm:pt>
    <dgm:pt modelId="{999D1699-40D7-4A95-BF30-971337FAD02D}">
      <dgm:prSet/>
      <dgm:spPr/>
      <dgm:t>
        <a:bodyPr/>
        <a:lstStyle/>
        <a:p>
          <a:r>
            <a:rPr lang="en-US" err="1"/>
            <a:t>Géographie</a:t>
          </a:r>
          <a:r>
            <a:rPr lang="en-US"/>
            <a:t>: comment </a:t>
          </a:r>
          <a:r>
            <a:rPr lang="en-US" err="1"/>
            <a:t>habitent</a:t>
          </a:r>
          <a:r>
            <a:rPr lang="en-US"/>
            <a:t> les </a:t>
          </a:r>
          <a:r>
            <a:rPr lang="en-US" err="1"/>
            <a:t>Suisses</a:t>
          </a:r>
          <a:r>
            <a:rPr lang="en-US"/>
            <a:t>? </a:t>
          </a:r>
          <a:r>
            <a:rPr lang="en-US" err="1"/>
            <a:t>géographie</a:t>
          </a:r>
          <a:r>
            <a:rPr lang="en-US"/>
            <a:t> </a:t>
          </a:r>
          <a:r>
            <a:rPr lang="en-US" err="1"/>
            <a:t>urbaine</a:t>
          </a:r>
          <a:endParaRPr lang="en-US"/>
        </a:p>
      </dgm:t>
    </dgm:pt>
    <dgm:pt modelId="{28E41C78-9BB3-4035-AFC0-335DD2916255}" type="parTrans" cxnId="{289CD178-97F3-4154-863E-CB3A42EB4AF5}">
      <dgm:prSet/>
      <dgm:spPr/>
      <dgm:t>
        <a:bodyPr/>
        <a:lstStyle/>
        <a:p>
          <a:endParaRPr lang="en-US"/>
        </a:p>
      </dgm:t>
    </dgm:pt>
    <dgm:pt modelId="{78E86054-F5F2-46C3-8F28-3C1AC51D635F}" type="sibTrans" cxnId="{289CD178-97F3-4154-863E-CB3A42EB4AF5}">
      <dgm:prSet/>
      <dgm:spPr/>
      <dgm:t>
        <a:bodyPr/>
        <a:lstStyle/>
        <a:p>
          <a:endParaRPr lang="en-US"/>
        </a:p>
      </dgm:t>
    </dgm:pt>
    <dgm:pt modelId="{7545AABB-614D-45D0-87E1-9A469C8F7494}">
      <dgm:prSet/>
      <dgm:spPr/>
      <dgm:t>
        <a:bodyPr/>
        <a:lstStyle/>
        <a:p>
          <a:r>
            <a:rPr lang="en-US"/>
            <a:t>Sciences:  </a:t>
          </a:r>
          <a:r>
            <a:rPr lang="en-US" err="1"/>
            <a:t>Diversité</a:t>
          </a:r>
          <a:r>
            <a:rPr lang="en-US"/>
            <a:t> du vivant, </a:t>
          </a:r>
          <a:r>
            <a:rPr lang="en-US" err="1"/>
            <a:t>énergie</a:t>
          </a:r>
          <a:r>
            <a:rPr lang="en-US"/>
            <a:t>, corps </a:t>
          </a:r>
          <a:r>
            <a:rPr lang="en-US" err="1"/>
            <a:t>humain</a:t>
          </a:r>
          <a:endParaRPr lang="en-US"/>
        </a:p>
      </dgm:t>
    </dgm:pt>
    <dgm:pt modelId="{DEEFA93D-4E40-44C0-A267-4BA2BF85DA65}" type="parTrans" cxnId="{40DA6964-456E-421D-A26A-1D75B9395786}">
      <dgm:prSet/>
      <dgm:spPr/>
      <dgm:t>
        <a:bodyPr/>
        <a:lstStyle/>
        <a:p>
          <a:endParaRPr lang="en-US"/>
        </a:p>
      </dgm:t>
    </dgm:pt>
    <dgm:pt modelId="{9E299EA4-8ED0-4B2E-8E90-4B5BDCA24266}" type="sibTrans" cxnId="{40DA6964-456E-421D-A26A-1D75B9395786}">
      <dgm:prSet/>
      <dgm:spPr/>
      <dgm:t>
        <a:bodyPr/>
        <a:lstStyle/>
        <a:p>
          <a:endParaRPr lang="en-US"/>
        </a:p>
      </dgm:t>
    </dgm:pt>
    <dgm:pt modelId="{A70B9665-1AF4-894F-B71D-CDD5E43864B8}" type="pres">
      <dgm:prSet presAssocID="{C3EE0F7A-3F8E-4A0E-AC06-273F8146473E}" presName="linear" presStyleCnt="0">
        <dgm:presLayoutVars>
          <dgm:animLvl val="lvl"/>
          <dgm:resizeHandles val="exact"/>
        </dgm:presLayoutVars>
      </dgm:prSet>
      <dgm:spPr/>
    </dgm:pt>
    <dgm:pt modelId="{C75A4DE5-DD5D-D14B-8B50-11894819EB9F}" type="pres">
      <dgm:prSet presAssocID="{C9190D65-E390-4C4B-BC39-AE7C5A94753C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3E5610D-D013-474D-AD71-275E5DC21152}" type="pres">
      <dgm:prSet presAssocID="{AC305CA4-F4D5-462F-9308-39E54BF3628B}" presName="spacer" presStyleCnt="0"/>
      <dgm:spPr/>
    </dgm:pt>
    <dgm:pt modelId="{45B8D078-1BA0-E64E-BBD0-D3EF69B44AD6}" type="pres">
      <dgm:prSet presAssocID="{999D1699-40D7-4A95-BF30-971337FAD02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D047162-C608-9F40-BFA2-9464447D5A3D}" type="pres">
      <dgm:prSet presAssocID="{78E86054-F5F2-46C3-8F28-3C1AC51D635F}" presName="spacer" presStyleCnt="0"/>
      <dgm:spPr/>
    </dgm:pt>
    <dgm:pt modelId="{A66E7733-4340-4846-8743-C6B5714A00DC}" type="pres">
      <dgm:prSet presAssocID="{7545AABB-614D-45D0-87E1-9A469C8F749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7903A0E-7C92-47D1-BBE3-68671C1CFB64}" srcId="{C3EE0F7A-3F8E-4A0E-AC06-273F8146473E}" destId="{C9190D65-E390-4C4B-BC39-AE7C5A94753C}" srcOrd="0" destOrd="0" parTransId="{76374150-78CF-4342-B447-4BD152388460}" sibTransId="{AC305CA4-F4D5-462F-9308-39E54BF3628B}"/>
    <dgm:cxn modelId="{732CE51F-5157-724D-9B39-1223988B581D}" type="presOf" srcId="{C3EE0F7A-3F8E-4A0E-AC06-273F8146473E}" destId="{A70B9665-1AF4-894F-B71D-CDD5E43864B8}" srcOrd="0" destOrd="0" presId="urn:microsoft.com/office/officeart/2005/8/layout/vList2"/>
    <dgm:cxn modelId="{CD19C231-25BE-2B43-BE2E-8BC0B504F208}" type="presOf" srcId="{999D1699-40D7-4A95-BF30-971337FAD02D}" destId="{45B8D078-1BA0-E64E-BBD0-D3EF69B44AD6}" srcOrd="0" destOrd="0" presId="urn:microsoft.com/office/officeart/2005/8/layout/vList2"/>
    <dgm:cxn modelId="{40DA6964-456E-421D-A26A-1D75B9395786}" srcId="{C3EE0F7A-3F8E-4A0E-AC06-273F8146473E}" destId="{7545AABB-614D-45D0-87E1-9A469C8F7494}" srcOrd="2" destOrd="0" parTransId="{DEEFA93D-4E40-44C0-A267-4BA2BF85DA65}" sibTransId="{9E299EA4-8ED0-4B2E-8E90-4B5BDCA24266}"/>
    <dgm:cxn modelId="{289CD178-97F3-4154-863E-CB3A42EB4AF5}" srcId="{C3EE0F7A-3F8E-4A0E-AC06-273F8146473E}" destId="{999D1699-40D7-4A95-BF30-971337FAD02D}" srcOrd="1" destOrd="0" parTransId="{28E41C78-9BB3-4035-AFC0-335DD2916255}" sibTransId="{78E86054-F5F2-46C3-8F28-3C1AC51D635F}"/>
    <dgm:cxn modelId="{FEEFD188-EE25-9448-AB31-3CD39023379A}" type="presOf" srcId="{C9190D65-E390-4C4B-BC39-AE7C5A94753C}" destId="{C75A4DE5-DD5D-D14B-8B50-11894819EB9F}" srcOrd="0" destOrd="0" presId="urn:microsoft.com/office/officeart/2005/8/layout/vList2"/>
    <dgm:cxn modelId="{4CAF2CC0-FD19-984B-8629-58197B8C1268}" type="presOf" srcId="{7545AABB-614D-45D0-87E1-9A469C8F7494}" destId="{A66E7733-4340-4846-8743-C6B5714A00DC}" srcOrd="0" destOrd="0" presId="urn:microsoft.com/office/officeart/2005/8/layout/vList2"/>
    <dgm:cxn modelId="{7C530021-5D7C-8241-BB13-539006F3552C}" type="presParOf" srcId="{A70B9665-1AF4-894F-B71D-CDD5E43864B8}" destId="{C75A4DE5-DD5D-D14B-8B50-11894819EB9F}" srcOrd="0" destOrd="0" presId="urn:microsoft.com/office/officeart/2005/8/layout/vList2"/>
    <dgm:cxn modelId="{693F0A7B-4C70-4848-9CF8-374A56D80A34}" type="presParOf" srcId="{A70B9665-1AF4-894F-B71D-CDD5E43864B8}" destId="{73E5610D-D013-474D-AD71-275E5DC21152}" srcOrd="1" destOrd="0" presId="urn:microsoft.com/office/officeart/2005/8/layout/vList2"/>
    <dgm:cxn modelId="{357C1E1C-ACC7-CF40-8B03-CFAE115D1129}" type="presParOf" srcId="{A70B9665-1AF4-894F-B71D-CDD5E43864B8}" destId="{45B8D078-1BA0-E64E-BBD0-D3EF69B44AD6}" srcOrd="2" destOrd="0" presId="urn:microsoft.com/office/officeart/2005/8/layout/vList2"/>
    <dgm:cxn modelId="{2268F7E6-650E-A24D-9F50-34B3467AD2D4}" type="presParOf" srcId="{A70B9665-1AF4-894F-B71D-CDD5E43864B8}" destId="{1D047162-C608-9F40-BFA2-9464447D5A3D}" srcOrd="3" destOrd="0" presId="urn:microsoft.com/office/officeart/2005/8/layout/vList2"/>
    <dgm:cxn modelId="{3BD73857-65C3-C941-8CEC-3C9DB20B300A}" type="presParOf" srcId="{A70B9665-1AF4-894F-B71D-CDD5E43864B8}" destId="{A66E7733-4340-4846-8743-C6B5714A00D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43D1935-C82B-4928-AEE1-A41CADF8746D}" type="doc">
      <dgm:prSet loTypeId="urn:microsoft.com/office/officeart/2008/layout/LinedList" loCatId="list" qsTypeId="urn:microsoft.com/office/officeart/2005/8/quickstyle/simple4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8CA1CF4A-CD28-47B2-A42B-62078E5A5DAA}">
      <dgm:prSet/>
      <dgm:spPr/>
      <dgm:t>
        <a:bodyPr/>
        <a:lstStyle/>
        <a:p>
          <a:r>
            <a:rPr lang="en-US"/>
            <a:t>Coussin guitare</a:t>
          </a:r>
        </a:p>
      </dgm:t>
    </dgm:pt>
    <dgm:pt modelId="{40CA592E-B46E-4B3B-8EC1-5AC06D6DEFED}" type="parTrans" cxnId="{CEA9FCF7-B5A6-48B3-9165-0FC91A300E64}">
      <dgm:prSet/>
      <dgm:spPr/>
      <dgm:t>
        <a:bodyPr/>
        <a:lstStyle/>
        <a:p>
          <a:endParaRPr lang="en-US"/>
        </a:p>
      </dgm:t>
    </dgm:pt>
    <dgm:pt modelId="{468D1266-FCC1-43E6-A688-F044E87A0965}" type="sibTrans" cxnId="{CEA9FCF7-B5A6-48B3-9165-0FC91A300E64}">
      <dgm:prSet/>
      <dgm:spPr/>
      <dgm:t>
        <a:bodyPr/>
        <a:lstStyle/>
        <a:p>
          <a:endParaRPr lang="en-US"/>
        </a:p>
      </dgm:t>
    </dgm:pt>
    <dgm:pt modelId="{A2A2808C-63E2-4C33-9FE4-3AE46C445615}">
      <dgm:prSet/>
      <dgm:spPr/>
      <dgm:t>
        <a:bodyPr/>
        <a:lstStyle/>
        <a:p>
          <a:r>
            <a:rPr lang="en-US"/>
            <a:t>Djembé</a:t>
          </a:r>
        </a:p>
      </dgm:t>
    </dgm:pt>
    <dgm:pt modelId="{51C30753-1C34-463E-99C4-82BEE861DE0F}" type="parTrans" cxnId="{49A586CE-12A0-48C1-9E49-C7C4F2FC4FB2}">
      <dgm:prSet/>
      <dgm:spPr/>
      <dgm:t>
        <a:bodyPr/>
        <a:lstStyle/>
        <a:p>
          <a:endParaRPr lang="en-US"/>
        </a:p>
      </dgm:t>
    </dgm:pt>
    <dgm:pt modelId="{34C774F9-A00F-4DF8-A1E9-7B9470185B70}" type="sibTrans" cxnId="{49A586CE-12A0-48C1-9E49-C7C4F2FC4FB2}">
      <dgm:prSet/>
      <dgm:spPr/>
      <dgm:t>
        <a:bodyPr/>
        <a:lstStyle/>
        <a:p>
          <a:endParaRPr lang="en-US"/>
        </a:p>
      </dgm:t>
    </dgm:pt>
    <dgm:pt modelId="{F68FA8B7-05FC-4756-AF24-F03F0FB2AE8A}">
      <dgm:prSet/>
      <dgm:spPr/>
      <dgm:t>
        <a:bodyPr/>
        <a:lstStyle/>
        <a:p>
          <a:r>
            <a:rPr lang="en-US"/>
            <a:t>Masque africain</a:t>
          </a:r>
        </a:p>
      </dgm:t>
    </dgm:pt>
    <dgm:pt modelId="{952FEF7A-9FF3-49EA-B162-BB84DFC28F38}" type="parTrans" cxnId="{EEC66792-D2CE-4736-8016-D295D53B217D}">
      <dgm:prSet/>
      <dgm:spPr/>
      <dgm:t>
        <a:bodyPr/>
        <a:lstStyle/>
        <a:p>
          <a:endParaRPr lang="en-US"/>
        </a:p>
      </dgm:t>
    </dgm:pt>
    <dgm:pt modelId="{CF2CD25B-C72D-47DC-A7CA-A3AF526F4645}" type="sibTrans" cxnId="{EEC66792-D2CE-4736-8016-D295D53B217D}">
      <dgm:prSet/>
      <dgm:spPr/>
      <dgm:t>
        <a:bodyPr/>
        <a:lstStyle/>
        <a:p>
          <a:endParaRPr lang="en-US"/>
        </a:p>
      </dgm:t>
    </dgm:pt>
    <dgm:pt modelId="{1D7B3DB2-628C-46C6-A936-B3485F939119}">
      <dgm:prSet/>
      <dgm:spPr/>
      <dgm:t>
        <a:bodyPr/>
        <a:lstStyle/>
        <a:p>
          <a:r>
            <a:rPr lang="en-US"/>
            <a:t>Hôtel à insectes</a:t>
          </a:r>
        </a:p>
      </dgm:t>
    </dgm:pt>
    <dgm:pt modelId="{114C9681-029D-497E-AE6C-B1C9FAD33785}" type="parTrans" cxnId="{EA461F2F-977B-4D62-A51A-5AB9890C0933}">
      <dgm:prSet/>
      <dgm:spPr/>
      <dgm:t>
        <a:bodyPr/>
        <a:lstStyle/>
        <a:p>
          <a:endParaRPr lang="en-US"/>
        </a:p>
      </dgm:t>
    </dgm:pt>
    <dgm:pt modelId="{59585DF2-C669-4BBD-A352-E43637ABCF57}" type="sibTrans" cxnId="{EA461F2F-977B-4D62-A51A-5AB9890C0933}">
      <dgm:prSet/>
      <dgm:spPr/>
      <dgm:t>
        <a:bodyPr/>
        <a:lstStyle/>
        <a:p>
          <a:endParaRPr lang="en-US"/>
        </a:p>
      </dgm:t>
    </dgm:pt>
    <dgm:pt modelId="{E7A1E93A-B427-4A4D-B6FE-84EFD3663847}">
      <dgm:prSet/>
      <dgm:spPr/>
      <dgm:t>
        <a:bodyPr/>
        <a:lstStyle/>
        <a:p>
          <a:r>
            <a:rPr lang="en-US"/>
            <a:t>… surprises !</a:t>
          </a:r>
        </a:p>
      </dgm:t>
    </dgm:pt>
    <dgm:pt modelId="{D1E5ADF8-2700-442D-A585-C8507937F4AD}" type="parTrans" cxnId="{A8BFCADD-FA5C-4CAD-BFBD-DBB5EBE71FF1}">
      <dgm:prSet/>
      <dgm:spPr/>
      <dgm:t>
        <a:bodyPr/>
        <a:lstStyle/>
        <a:p>
          <a:endParaRPr lang="en-US"/>
        </a:p>
      </dgm:t>
    </dgm:pt>
    <dgm:pt modelId="{F350143F-DB2E-439B-8A60-65549900B83E}" type="sibTrans" cxnId="{A8BFCADD-FA5C-4CAD-BFBD-DBB5EBE71FF1}">
      <dgm:prSet/>
      <dgm:spPr/>
      <dgm:t>
        <a:bodyPr/>
        <a:lstStyle/>
        <a:p>
          <a:endParaRPr lang="en-US"/>
        </a:p>
      </dgm:t>
    </dgm:pt>
    <dgm:pt modelId="{40224C16-2A1E-4E33-8AB0-0689BE142931}">
      <dgm:prSet/>
      <dgm:spPr/>
      <dgm:t>
        <a:bodyPr/>
        <a:lstStyle/>
        <a:p>
          <a:r>
            <a:rPr lang="en-US"/>
            <a:t>Divers chants</a:t>
          </a:r>
        </a:p>
      </dgm:t>
    </dgm:pt>
    <dgm:pt modelId="{76B6BA8D-870E-4C9C-A88C-6259EDF026DE}" type="parTrans" cxnId="{E16489CD-BF98-4C53-86B6-068DDC063A59}">
      <dgm:prSet/>
      <dgm:spPr/>
      <dgm:t>
        <a:bodyPr/>
        <a:lstStyle/>
        <a:p>
          <a:endParaRPr lang="en-US"/>
        </a:p>
      </dgm:t>
    </dgm:pt>
    <dgm:pt modelId="{6AF455F2-F3B4-438A-8C47-070D79D21419}" type="sibTrans" cxnId="{E16489CD-BF98-4C53-86B6-068DDC063A59}">
      <dgm:prSet/>
      <dgm:spPr/>
      <dgm:t>
        <a:bodyPr/>
        <a:lstStyle/>
        <a:p>
          <a:endParaRPr lang="en-US"/>
        </a:p>
      </dgm:t>
    </dgm:pt>
    <dgm:pt modelId="{FF44B8C8-9C4D-6D44-90DB-52BF16561945}" type="pres">
      <dgm:prSet presAssocID="{643D1935-C82B-4928-AEE1-A41CADF8746D}" presName="vert0" presStyleCnt="0">
        <dgm:presLayoutVars>
          <dgm:dir/>
          <dgm:animOne val="branch"/>
          <dgm:animLvl val="lvl"/>
        </dgm:presLayoutVars>
      </dgm:prSet>
      <dgm:spPr/>
    </dgm:pt>
    <dgm:pt modelId="{0767B1DA-BCCB-204C-9395-4FAE7EAB3A4E}" type="pres">
      <dgm:prSet presAssocID="{8CA1CF4A-CD28-47B2-A42B-62078E5A5DAA}" presName="thickLine" presStyleLbl="alignNode1" presStyleIdx="0" presStyleCnt="6"/>
      <dgm:spPr/>
    </dgm:pt>
    <dgm:pt modelId="{8D1AB1CE-43C0-814F-BDC0-BF4C024ECB7B}" type="pres">
      <dgm:prSet presAssocID="{8CA1CF4A-CD28-47B2-A42B-62078E5A5DAA}" presName="horz1" presStyleCnt="0"/>
      <dgm:spPr/>
    </dgm:pt>
    <dgm:pt modelId="{85C1A6E8-5B0C-E647-8F03-0C4A3109FFB9}" type="pres">
      <dgm:prSet presAssocID="{8CA1CF4A-CD28-47B2-A42B-62078E5A5DAA}" presName="tx1" presStyleLbl="revTx" presStyleIdx="0" presStyleCnt="6"/>
      <dgm:spPr/>
    </dgm:pt>
    <dgm:pt modelId="{455092B8-D285-C847-B72E-1E30275ED975}" type="pres">
      <dgm:prSet presAssocID="{8CA1CF4A-CD28-47B2-A42B-62078E5A5DAA}" presName="vert1" presStyleCnt="0"/>
      <dgm:spPr/>
    </dgm:pt>
    <dgm:pt modelId="{5190C450-BDE6-DC4A-8062-EDE768C226E1}" type="pres">
      <dgm:prSet presAssocID="{A2A2808C-63E2-4C33-9FE4-3AE46C445615}" presName="thickLine" presStyleLbl="alignNode1" presStyleIdx="1" presStyleCnt="6"/>
      <dgm:spPr/>
    </dgm:pt>
    <dgm:pt modelId="{115B399A-ACD7-7544-A681-861DAD22D9A7}" type="pres">
      <dgm:prSet presAssocID="{A2A2808C-63E2-4C33-9FE4-3AE46C445615}" presName="horz1" presStyleCnt="0"/>
      <dgm:spPr/>
    </dgm:pt>
    <dgm:pt modelId="{F63E32D1-02C6-2A45-A699-3E33782CF2BE}" type="pres">
      <dgm:prSet presAssocID="{A2A2808C-63E2-4C33-9FE4-3AE46C445615}" presName="tx1" presStyleLbl="revTx" presStyleIdx="1" presStyleCnt="6"/>
      <dgm:spPr/>
    </dgm:pt>
    <dgm:pt modelId="{63625423-F27F-9246-9818-9CB844184144}" type="pres">
      <dgm:prSet presAssocID="{A2A2808C-63E2-4C33-9FE4-3AE46C445615}" presName="vert1" presStyleCnt="0"/>
      <dgm:spPr/>
    </dgm:pt>
    <dgm:pt modelId="{5D191ADF-4D03-EA41-9B1E-A7506F21CE25}" type="pres">
      <dgm:prSet presAssocID="{F68FA8B7-05FC-4756-AF24-F03F0FB2AE8A}" presName="thickLine" presStyleLbl="alignNode1" presStyleIdx="2" presStyleCnt="6"/>
      <dgm:spPr/>
    </dgm:pt>
    <dgm:pt modelId="{E638AC27-3C9E-4D4F-B193-D27A6368E3B6}" type="pres">
      <dgm:prSet presAssocID="{F68FA8B7-05FC-4756-AF24-F03F0FB2AE8A}" presName="horz1" presStyleCnt="0"/>
      <dgm:spPr/>
    </dgm:pt>
    <dgm:pt modelId="{1F801B36-668F-4241-ADB4-850D0D5DC435}" type="pres">
      <dgm:prSet presAssocID="{F68FA8B7-05FC-4756-AF24-F03F0FB2AE8A}" presName="tx1" presStyleLbl="revTx" presStyleIdx="2" presStyleCnt="6"/>
      <dgm:spPr/>
    </dgm:pt>
    <dgm:pt modelId="{E1E4A9E2-2FB2-8E46-82C2-C47919335BDA}" type="pres">
      <dgm:prSet presAssocID="{F68FA8B7-05FC-4756-AF24-F03F0FB2AE8A}" presName="vert1" presStyleCnt="0"/>
      <dgm:spPr/>
    </dgm:pt>
    <dgm:pt modelId="{D362674D-D73B-BD4A-A67E-16F57349CBBB}" type="pres">
      <dgm:prSet presAssocID="{1D7B3DB2-628C-46C6-A936-B3485F939119}" presName="thickLine" presStyleLbl="alignNode1" presStyleIdx="3" presStyleCnt="6"/>
      <dgm:spPr/>
    </dgm:pt>
    <dgm:pt modelId="{E8187483-9526-A14E-9EE9-42CCCC07BCE3}" type="pres">
      <dgm:prSet presAssocID="{1D7B3DB2-628C-46C6-A936-B3485F939119}" presName="horz1" presStyleCnt="0"/>
      <dgm:spPr/>
    </dgm:pt>
    <dgm:pt modelId="{E94F7708-6E60-AE4D-806F-8956DAB7DF5A}" type="pres">
      <dgm:prSet presAssocID="{1D7B3DB2-628C-46C6-A936-B3485F939119}" presName="tx1" presStyleLbl="revTx" presStyleIdx="3" presStyleCnt="6"/>
      <dgm:spPr/>
    </dgm:pt>
    <dgm:pt modelId="{CF9150F3-5E63-7F43-A69C-7E4D646F9288}" type="pres">
      <dgm:prSet presAssocID="{1D7B3DB2-628C-46C6-A936-B3485F939119}" presName="vert1" presStyleCnt="0"/>
      <dgm:spPr/>
    </dgm:pt>
    <dgm:pt modelId="{4A646BDF-1EA6-9A4B-84D4-C5361F40EBC3}" type="pres">
      <dgm:prSet presAssocID="{E7A1E93A-B427-4A4D-B6FE-84EFD3663847}" presName="thickLine" presStyleLbl="alignNode1" presStyleIdx="4" presStyleCnt="6"/>
      <dgm:spPr/>
    </dgm:pt>
    <dgm:pt modelId="{801E64E6-D718-6C4C-9B39-B16AC80F117D}" type="pres">
      <dgm:prSet presAssocID="{E7A1E93A-B427-4A4D-B6FE-84EFD3663847}" presName="horz1" presStyleCnt="0"/>
      <dgm:spPr/>
    </dgm:pt>
    <dgm:pt modelId="{F18ECD7D-9F63-414B-82A5-1E19C4DDC0DD}" type="pres">
      <dgm:prSet presAssocID="{E7A1E93A-B427-4A4D-B6FE-84EFD3663847}" presName="tx1" presStyleLbl="revTx" presStyleIdx="4" presStyleCnt="6"/>
      <dgm:spPr/>
    </dgm:pt>
    <dgm:pt modelId="{2403F13E-2FD7-9C4C-A37B-170FE20894A7}" type="pres">
      <dgm:prSet presAssocID="{E7A1E93A-B427-4A4D-B6FE-84EFD3663847}" presName="vert1" presStyleCnt="0"/>
      <dgm:spPr/>
    </dgm:pt>
    <dgm:pt modelId="{D586AB31-331B-6D4D-9029-C9E6AED90AF2}" type="pres">
      <dgm:prSet presAssocID="{40224C16-2A1E-4E33-8AB0-0689BE142931}" presName="thickLine" presStyleLbl="alignNode1" presStyleIdx="5" presStyleCnt="6"/>
      <dgm:spPr/>
    </dgm:pt>
    <dgm:pt modelId="{10318098-A244-0043-B833-EEB653413F58}" type="pres">
      <dgm:prSet presAssocID="{40224C16-2A1E-4E33-8AB0-0689BE142931}" presName="horz1" presStyleCnt="0"/>
      <dgm:spPr/>
    </dgm:pt>
    <dgm:pt modelId="{715702A4-F2E6-0546-AADC-4EF386EF67CF}" type="pres">
      <dgm:prSet presAssocID="{40224C16-2A1E-4E33-8AB0-0689BE142931}" presName="tx1" presStyleLbl="revTx" presStyleIdx="5" presStyleCnt="6"/>
      <dgm:spPr/>
    </dgm:pt>
    <dgm:pt modelId="{CA7572AC-0C35-5547-8E11-13FF50173106}" type="pres">
      <dgm:prSet presAssocID="{40224C16-2A1E-4E33-8AB0-0689BE142931}" presName="vert1" presStyleCnt="0"/>
      <dgm:spPr/>
    </dgm:pt>
  </dgm:ptLst>
  <dgm:cxnLst>
    <dgm:cxn modelId="{F6496C0F-10E7-5C48-9E2B-5BA939DAF67D}" type="presOf" srcId="{F68FA8B7-05FC-4756-AF24-F03F0FB2AE8A}" destId="{1F801B36-668F-4241-ADB4-850D0D5DC435}" srcOrd="0" destOrd="0" presId="urn:microsoft.com/office/officeart/2008/layout/LinedList"/>
    <dgm:cxn modelId="{837D282D-A178-1F46-8137-F1603D15A11D}" type="presOf" srcId="{643D1935-C82B-4928-AEE1-A41CADF8746D}" destId="{FF44B8C8-9C4D-6D44-90DB-52BF16561945}" srcOrd="0" destOrd="0" presId="urn:microsoft.com/office/officeart/2008/layout/LinedList"/>
    <dgm:cxn modelId="{EA461F2F-977B-4D62-A51A-5AB9890C0933}" srcId="{643D1935-C82B-4928-AEE1-A41CADF8746D}" destId="{1D7B3DB2-628C-46C6-A936-B3485F939119}" srcOrd="3" destOrd="0" parTransId="{114C9681-029D-497E-AE6C-B1C9FAD33785}" sibTransId="{59585DF2-C669-4BBD-A352-E43637ABCF57}"/>
    <dgm:cxn modelId="{8F1AC155-D623-1842-96BF-037DA1192CBE}" type="presOf" srcId="{8CA1CF4A-CD28-47B2-A42B-62078E5A5DAA}" destId="{85C1A6E8-5B0C-E647-8F03-0C4A3109FFB9}" srcOrd="0" destOrd="0" presId="urn:microsoft.com/office/officeart/2008/layout/LinedList"/>
    <dgm:cxn modelId="{EEC66792-D2CE-4736-8016-D295D53B217D}" srcId="{643D1935-C82B-4928-AEE1-A41CADF8746D}" destId="{F68FA8B7-05FC-4756-AF24-F03F0FB2AE8A}" srcOrd="2" destOrd="0" parTransId="{952FEF7A-9FF3-49EA-B162-BB84DFC28F38}" sibTransId="{CF2CD25B-C72D-47DC-A7CA-A3AF526F4645}"/>
    <dgm:cxn modelId="{EEBCA692-F5CA-D44B-8B60-19A392EB067D}" type="presOf" srcId="{40224C16-2A1E-4E33-8AB0-0689BE142931}" destId="{715702A4-F2E6-0546-AADC-4EF386EF67CF}" srcOrd="0" destOrd="0" presId="urn:microsoft.com/office/officeart/2008/layout/LinedList"/>
    <dgm:cxn modelId="{E43B3896-BDB4-784C-AA6A-ED2A3E3FBBC9}" type="presOf" srcId="{1D7B3DB2-628C-46C6-A936-B3485F939119}" destId="{E94F7708-6E60-AE4D-806F-8956DAB7DF5A}" srcOrd="0" destOrd="0" presId="urn:microsoft.com/office/officeart/2008/layout/LinedList"/>
    <dgm:cxn modelId="{412C5D9F-8DB4-8543-B060-133B7BFB7662}" type="presOf" srcId="{E7A1E93A-B427-4A4D-B6FE-84EFD3663847}" destId="{F18ECD7D-9F63-414B-82A5-1E19C4DDC0DD}" srcOrd="0" destOrd="0" presId="urn:microsoft.com/office/officeart/2008/layout/LinedList"/>
    <dgm:cxn modelId="{B2A05FBC-10D7-A542-9D48-025AF394C9FF}" type="presOf" srcId="{A2A2808C-63E2-4C33-9FE4-3AE46C445615}" destId="{F63E32D1-02C6-2A45-A699-3E33782CF2BE}" srcOrd="0" destOrd="0" presId="urn:microsoft.com/office/officeart/2008/layout/LinedList"/>
    <dgm:cxn modelId="{E16489CD-BF98-4C53-86B6-068DDC063A59}" srcId="{643D1935-C82B-4928-AEE1-A41CADF8746D}" destId="{40224C16-2A1E-4E33-8AB0-0689BE142931}" srcOrd="5" destOrd="0" parTransId="{76B6BA8D-870E-4C9C-A88C-6259EDF026DE}" sibTransId="{6AF455F2-F3B4-438A-8C47-070D79D21419}"/>
    <dgm:cxn modelId="{49A586CE-12A0-48C1-9E49-C7C4F2FC4FB2}" srcId="{643D1935-C82B-4928-AEE1-A41CADF8746D}" destId="{A2A2808C-63E2-4C33-9FE4-3AE46C445615}" srcOrd="1" destOrd="0" parTransId="{51C30753-1C34-463E-99C4-82BEE861DE0F}" sibTransId="{34C774F9-A00F-4DF8-A1E9-7B9470185B70}"/>
    <dgm:cxn modelId="{A8BFCADD-FA5C-4CAD-BFBD-DBB5EBE71FF1}" srcId="{643D1935-C82B-4928-AEE1-A41CADF8746D}" destId="{E7A1E93A-B427-4A4D-B6FE-84EFD3663847}" srcOrd="4" destOrd="0" parTransId="{D1E5ADF8-2700-442D-A585-C8507937F4AD}" sibTransId="{F350143F-DB2E-439B-8A60-65549900B83E}"/>
    <dgm:cxn modelId="{CEA9FCF7-B5A6-48B3-9165-0FC91A300E64}" srcId="{643D1935-C82B-4928-AEE1-A41CADF8746D}" destId="{8CA1CF4A-CD28-47B2-A42B-62078E5A5DAA}" srcOrd="0" destOrd="0" parTransId="{40CA592E-B46E-4B3B-8EC1-5AC06D6DEFED}" sibTransId="{468D1266-FCC1-43E6-A688-F044E87A0965}"/>
    <dgm:cxn modelId="{4D113ADA-B24E-9640-926F-C89F8924C62A}" type="presParOf" srcId="{FF44B8C8-9C4D-6D44-90DB-52BF16561945}" destId="{0767B1DA-BCCB-204C-9395-4FAE7EAB3A4E}" srcOrd="0" destOrd="0" presId="urn:microsoft.com/office/officeart/2008/layout/LinedList"/>
    <dgm:cxn modelId="{DAC6E656-7F9B-7948-B507-2E38F6C851AD}" type="presParOf" srcId="{FF44B8C8-9C4D-6D44-90DB-52BF16561945}" destId="{8D1AB1CE-43C0-814F-BDC0-BF4C024ECB7B}" srcOrd="1" destOrd="0" presId="urn:microsoft.com/office/officeart/2008/layout/LinedList"/>
    <dgm:cxn modelId="{79CD82EB-8E24-524D-AB18-A9520AAD29ED}" type="presParOf" srcId="{8D1AB1CE-43C0-814F-BDC0-BF4C024ECB7B}" destId="{85C1A6E8-5B0C-E647-8F03-0C4A3109FFB9}" srcOrd="0" destOrd="0" presId="urn:microsoft.com/office/officeart/2008/layout/LinedList"/>
    <dgm:cxn modelId="{91CB231D-03BE-CF40-860A-41AE27401677}" type="presParOf" srcId="{8D1AB1CE-43C0-814F-BDC0-BF4C024ECB7B}" destId="{455092B8-D285-C847-B72E-1E30275ED975}" srcOrd="1" destOrd="0" presId="urn:microsoft.com/office/officeart/2008/layout/LinedList"/>
    <dgm:cxn modelId="{AF1C1E32-5D46-6442-A6FC-344085728A77}" type="presParOf" srcId="{FF44B8C8-9C4D-6D44-90DB-52BF16561945}" destId="{5190C450-BDE6-DC4A-8062-EDE768C226E1}" srcOrd="2" destOrd="0" presId="urn:microsoft.com/office/officeart/2008/layout/LinedList"/>
    <dgm:cxn modelId="{646A0F02-B13F-0644-A66D-3AD6D551B2B2}" type="presParOf" srcId="{FF44B8C8-9C4D-6D44-90DB-52BF16561945}" destId="{115B399A-ACD7-7544-A681-861DAD22D9A7}" srcOrd="3" destOrd="0" presId="urn:microsoft.com/office/officeart/2008/layout/LinedList"/>
    <dgm:cxn modelId="{CFA66781-A45B-2F41-A285-C8679A9F450C}" type="presParOf" srcId="{115B399A-ACD7-7544-A681-861DAD22D9A7}" destId="{F63E32D1-02C6-2A45-A699-3E33782CF2BE}" srcOrd="0" destOrd="0" presId="urn:microsoft.com/office/officeart/2008/layout/LinedList"/>
    <dgm:cxn modelId="{343F23A5-A303-4D4B-97EF-987111114F58}" type="presParOf" srcId="{115B399A-ACD7-7544-A681-861DAD22D9A7}" destId="{63625423-F27F-9246-9818-9CB844184144}" srcOrd="1" destOrd="0" presId="urn:microsoft.com/office/officeart/2008/layout/LinedList"/>
    <dgm:cxn modelId="{B28D2A2A-2F21-F14E-B13C-A367C91F10E7}" type="presParOf" srcId="{FF44B8C8-9C4D-6D44-90DB-52BF16561945}" destId="{5D191ADF-4D03-EA41-9B1E-A7506F21CE25}" srcOrd="4" destOrd="0" presId="urn:microsoft.com/office/officeart/2008/layout/LinedList"/>
    <dgm:cxn modelId="{A09B9E5C-95CE-3740-A774-54747F60B534}" type="presParOf" srcId="{FF44B8C8-9C4D-6D44-90DB-52BF16561945}" destId="{E638AC27-3C9E-4D4F-B193-D27A6368E3B6}" srcOrd="5" destOrd="0" presId="urn:microsoft.com/office/officeart/2008/layout/LinedList"/>
    <dgm:cxn modelId="{687AFA0A-D64A-B442-9CB8-618C877BA589}" type="presParOf" srcId="{E638AC27-3C9E-4D4F-B193-D27A6368E3B6}" destId="{1F801B36-668F-4241-ADB4-850D0D5DC435}" srcOrd="0" destOrd="0" presId="urn:microsoft.com/office/officeart/2008/layout/LinedList"/>
    <dgm:cxn modelId="{169E5BC8-0AC8-6540-8FBE-21642C84BE30}" type="presParOf" srcId="{E638AC27-3C9E-4D4F-B193-D27A6368E3B6}" destId="{E1E4A9E2-2FB2-8E46-82C2-C47919335BDA}" srcOrd="1" destOrd="0" presId="urn:microsoft.com/office/officeart/2008/layout/LinedList"/>
    <dgm:cxn modelId="{A6712500-13D5-DC46-917A-B056E7A41805}" type="presParOf" srcId="{FF44B8C8-9C4D-6D44-90DB-52BF16561945}" destId="{D362674D-D73B-BD4A-A67E-16F57349CBBB}" srcOrd="6" destOrd="0" presId="urn:microsoft.com/office/officeart/2008/layout/LinedList"/>
    <dgm:cxn modelId="{A9B28B01-FA20-C04E-BE35-2A93A65B2560}" type="presParOf" srcId="{FF44B8C8-9C4D-6D44-90DB-52BF16561945}" destId="{E8187483-9526-A14E-9EE9-42CCCC07BCE3}" srcOrd="7" destOrd="0" presId="urn:microsoft.com/office/officeart/2008/layout/LinedList"/>
    <dgm:cxn modelId="{D11E85F3-C822-C44F-835E-B4D442051C01}" type="presParOf" srcId="{E8187483-9526-A14E-9EE9-42CCCC07BCE3}" destId="{E94F7708-6E60-AE4D-806F-8956DAB7DF5A}" srcOrd="0" destOrd="0" presId="urn:microsoft.com/office/officeart/2008/layout/LinedList"/>
    <dgm:cxn modelId="{6207DDF5-AE0B-8A47-BC1E-39C2B718F603}" type="presParOf" srcId="{E8187483-9526-A14E-9EE9-42CCCC07BCE3}" destId="{CF9150F3-5E63-7F43-A69C-7E4D646F9288}" srcOrd="1" destOrd="0" presId="urn:microsoft.com/office/officeart/2008/layout/LinedList"/>
    <dgm:cxn modelId="{558F8B73-0DFC-6D40-A5C4-348B80320C70}" type="presParOf" srcId="{FF44B8C8-9C4D-6D44-90DB-52BF16561945}" destId="{4A646BDF-1EA6-9A4B-84D4-C5361F40EBC3}" srcOrd="8" destOrd="0" presId="urn:microsoft.com/office/officeart/2008/layout/LinedList"/>
    <dgm:cxn modelId="{82F2C9BE-A5E1-AA4A-B676-40A66CA33AFD}" type="presParOf" srcId="{FF44B8C8-9C4D-6D44-90DB-52BF16561945}" destId="{801E64E6-D718-6C4C-9B39-B16AC80F117D}" srcOrd="9" destOrd="0" presId="urn:microsoft.com/office/officeart/2008/layout/LinedList"/>
    <dgm:cxn modelId="{0E67E9D5-128C-C44F-8625-451CFE34BC7A}" type="presParOf" srcId="{801E64E6-D718-6C4C-9B39-B16AC80F117D}" destId="{F18ECD7D-9F63-414B-82A5-1E19C4DDC0DD}" srcOrd="0" destOrd="0" presId="urn:microsoft.com/office/officeart/2008/layout/LinedList"/>
    <dgm:cxn modelId="{78190AAE-C431-3847-9060-3A25A75B63C6}" type="presParOf" srcId="{801E64E6-D718-6C4C-9B39-B16AC80F117D}" destId="{2403F13E-2FD7-9C4C-A37B-170FE20894A7}" srcOrd="1" destOrd="0" presId="urn:microsoft.com/office/officeart/2008/layout/LinedList"/>
    <dgm:cxn modelId="{18844E35-2253-0746-B7C2-76F54A231957}" type="presParOf" srcId="{FF44B8C8-9C4D-6D44-90DB-52BF16561945}" destId="{D586AB31-331B-6D4D-9029-C9E6AED90AF2}" srcOrd="10" destOrd="0" presId="urn:microsoft.com/office/officeart/2008/layout/LinedList"/>
    <dgm:cxn modelId="{DAFF6F73-CED5-084B-ACBE-491B680171CB}" type="presParOf" srcId="{FF44B8C8-9C4D-6D44-90DB-52BF16561945}" destId="{10318098-A244-0043-B833-EEB653413F58}" srcOrd="11" destOrd="0" presId="urn:microsoft.com/office/officeart/2008/layout/LinedList"/>
    <dgm:cxn modelId="{4B1B711D-925C-EF46-A8D7-1F9941E1134F}" type="presParOf" srcId="{10318098-A244-0043-B833-EEB653413F58}" destId="{715702A4-F2E6-0546-AADC-4EF386EF67CF}" srcOrd="0" destOrd="0" presId="urn:microsoft.com/office/officeart/2008/layout/LinedList"/>
    <dgm:cxn modelId="{B19B164E-49AB-BF47-BA37-768D4386760C}" type="presParOf" srcId="{10318098-A244-0043-B833-EEB653413F58}" destId="{CA7572AC-0C35-5547-8E11-13FF5017310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C144CA-271C-6441-B874-E54C7C24C158}">
      <dsp:nvSpPr>
        <dsp:cNvPr id="0" name=""/>
        <dsp:cNvSpPr/>
      </dsp:nvSpPr>
      <dsp:spPr>
        <a:xfrm>
          <a:off x="304147" y="2241"/>
          <a:ext cx="3145383" cy="188722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Conjugaison</a:t>
          </a:r>
          <a:r>
            <a:rPr lang="en-US" sz="1900" kern="1200" dirty="0"/>
            <a:t>: </a:t>
          </a:r>
          <a:r>
            <a:rPr lang="en-US" sz="1900" kern="1200" dirty="0" err="1"/>
            <a:t>l’impératif</a:t>
          </a:r>
          <a:r>
            <a:rPr lang="en-US" sz="1900" kern="1200" dirty="0"/>
            <a:t>, le </a:t>
          </a:r>
          <a:r>
            <a:rPr lang="en-US" sz="1900" kern="1200" dirty="0" err="1"/>
            <a:t>conditionnel</a:t>
          </a:r>
          <a:r>
            <a:rPr lang="en-US" sz="1900" kern="1200" dirty="0"/>
            <a:t> </a:t>
          </a:r>
          <a:r>
            <a:rPr lang="en-US" sz="1900" kern="1200" dirty="0" err="1"/>
            <a:t>présent</a:t>
          </a:r>
          <a:r>
            <a:rPr lang="en-US" sz="1900" kern="1200" dirty="0"/>
            <a:t>, 4 nouveaux </a:t>
          </a:r>
          <a:r>
            <a:rPr lang="en-US" sz="1900" kern="1200" dirty="0" err="1"/>
            <a:t>verbes</a:t>
          </a:r>
          <a:r>
            <a:rPr lang="en-US" sz="1900" kern="1200" dirty="0"/>
            <a:t>: </a:t>
          </a:r>
          <a:r>
            <a:rPr lang="fr-CH" sz="1900" kern="1200" dirty="0"/>
            <a:t>employer, payer, acheter, peler</a:t>
          </a:r>
          <a:endParaRPr lang="en-US" sz="1900" kern="1200" dirty="0"/>
        </a:p>
      </dsp:txBody>
      <dsp:txXfrm>
        <a:off x="304147" y="2241"/>
        <a:ext cx="3145383" cy="1887229"/>
      </dsp:txXfrm>
    </dsp:sp>
    <dsp:sp modelId="{4BBE9FD4-B1E8-1541-B361-C113FF78CB29}">
      <dsp:nvSpPr>
        <dsp:cNvPr id="0" name=""/>
        <dsp:cNvSpPr/>
      </dsp:nvSpPr>
      <dsp:spPr>
        <a:xfrm>
          <a:off x="3764069" y="2241"/>
          <a:ext cx="3145383" cy="1887229"/>
        </a:xfrm>
        <a:prstGeom prst="rect">
          <a:avLst/>
        </a:prstGeom>
        <a:solidFill>
          <a:schemeClr val="accent2">
            <a:hueOff val="750137"/>
            <a:satOff val="-13193"/>
            <a:lumOff val="5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Grammaire</a:t>
          </a:r>
          <a:r>
            <a:rPr lang="en-US" sz="1900" kern="1200" dirty="0"/>
            <a:t>: CVD/I, CP, </a:t>
          </a:r>
          <a:r>
            <a:rPr lang="en-US" sz="1900" kern="1200" dirty="0" err="1"/>
            <a:t>attribut</a:t>
          </a:r>
          <a:r>
            <a:rPr lang="en-US" sz="1900" kern="1200" dirty="0"/>
            <a:t> du </a:t>
          </a:r>
          <a:r>
            <a:rPr lang="en-US" sz="1900" kern="1200" dirty="0" err="1"/>
            <a:t>sujet</a:t>
          </a:r>
          <a:r>
            <a:rPr lang="en-US" sz="1900" kern="1200" dirty="0"/>
            <a:t>, </a:t>
          </a:r>
          <a:r>
            <a:rPr lang="en-US" sz="1900" kern="1200" dirty="0" err="1"/>
            <a:t>pronoms</a:t>
          </a:r>
          <a:r>
            <a:rPr lang="en-US" sz="1900" kern="1200" dirty="0"/>
            <a:t> personnels, </a:t>
          </a:r>
          <a:r>
            <a:rPr lang="en-US" sz="1900" kern="1200" dirty="0" err="1"/>
            <a:t>classe</a:t>
          </a:r>
          <a:r>
            <a:rPr lang="en-US" sz="1900" kern="1200" dirty="0"/>
            <a:t> </a:t>
          </a:r>
          <a:r>
            <a:rPr lang="en-US" sz="1900" kern="1200" dirty="0" err="1"/>
            <a:t>grammaticale</a:t>
          </a:r>
          <a:r>
            <a:rPr lang="en-US" sz="1900" kern="1200" dirty="0"/>
            <a:t> (GN, </a:t>
          </a:r>
          <a:r>
            <a:rPr lang="en-US" sz="1900" kern="1200" dirty="0" err="1"/>
            <a:t>Gprep</a:t>
          </a:r>
          <a:r>
            <a:rPr lang="en-US" sz="1900" kern="1200" dirty="0"/>
            <a:t>,…), phrase </a:t>
          </a:r>
          <a:r>
            <a:rPr lang="en-US" sz="1900" kern="1200" dirty="0" err="1"/>
            <a:t>subordonnée</a:t>
          </a:r>
          <a:r>
            <a:rPr lang="en-US" sz="1900" kern="1200" dirty="0"/>
            <a:t> relative, type de phrase, </a:t>
          </a:r>
          <a:r>
            <a:rPr lang="is-IS" sz="1900" kern="1200" dirty="0"/>
            <a:t>…</a:t>
          </a:r>
          <a:endParaRPr lang="en-US" sz="1900" kern="1200" dirty="0"/>
        </a:p>
      </dsp:txBody>
      <dsp:txXfrm>
        <a:off x="3764069" y="2241"/>
        <a:ext cx="3145383" cy="1887229"/>
      </dsp:txXfrm>
    </dsp:sp>
    <dsp:sp modelId="{69194ED0-4FC8-BB41-AC62-52D6BFFC80F8}">
      <dsp:nvSpPr>
        <dsp:cNvPr id="0" name=""/>
        <dsp:cNvSpPr/>
      </dsp:nvSpPr>
      <dsp:spPr>
        <a:xfrm>
          <a:off x="304147" y="2204010"/>
          <a:ext cx="3145383" cy="1887229"/>
        </a:xfrm>
        <a:prstGeom prst="rect">
          <a:avLst/>
        </a:prstGeom>
        <a:solidFill>
          <a:schemeClr val="accent2">
            <a:hueOff val="1500273"/>
            <a:satOff val="-26385"/>
            <a:lumOff val="104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Orthographe</a:t>
          </a:r>
          <a:r>
            <a:rPr lang="en-US" sz="1900" kern="1200" dirty="0"/>
            <a:t>: accord du </a:t>
          </a:r>
          <a:r>
            <a:rPr lang="en-US" sz="1900" kern="1200" dirty="0" err="1"/>
            <a:t>verbe</a:t>
          </a:r>
          <a:r>
            <a:rPr lang="en-US" sz="1900" kern="1200" dirty="0"/>
            <a:t>, accord de </a:t>
          </a:r>
          <a:r>
            <a:rPr lang="en-US" sz="1900" kern="1200" dirty="0" err="1"/>
            <a:t>l’adjectif</a:t>
          </a:r>
          <a:r>
            <a:rPr lang="en-US" sz="1900" kern="1200" dirty="0"/>
            <a:t>, </a:t>
          </a:r>
          <a:r>
            <a:rPr lang="en-US" sz="1900" kern="1200" dirty="0" err="1"/>
            <a:t>infinitif</a:t>
          </a:r>
          <a:r>
            <a:rPr lang="en-US" sz="1900" kern="1200" dirty="0"/>
            <a:t> et </a:t>
          </a:r>
          <a:r>
            <a:rPr lang="en-US" sz="1900" kern="1200" dirty="0" err="1"/>
            <a:t>participe</a:t>
          </a:r>
          <a:r>
            <a:rPr lang="en-US" sz="1900" kern="1200" dirty="0"/>
            <a:t> passé, </a:t>
          </a:r>
          <a:r>
            <a:rPr lang="en-US" sz="1900" kern="1200" dirty="0" err="1"/>
            <a:t>pluriel</a:t>
          </a:r>
          <a:r>
            <a:rPr lang="en-US" sz="1900" kern="1200" dirty="0"/>
            <a:t> des noms</a:t>
          </a:r>
          <a:r>
            <a:rPr lang="fr-FR" sz="1900" kern="1200" dirty="0"/>
            <a:t>, </a:t>
          </a:r>
          <a:r>
            <a:rPr lang="is-IS" sz="1900" kern="1200" dirty="0"/>
            <a:t>…</a:t>
          </a:r>
          <a:endParaRPr lang="en-US" sz="1900" kern="1200" dirty="0"/>
        </a:p>
      </dsp:txBody>
      <dsp:txXfrm>
        <a:off x="304147" y="2204010"/>
        <a:ext cx="3145383" cy="1887229"/>
      </dsp:txXfrm>
    </dsp:sp>
    <dsp:sp modelId="{F1B332CC-7DF3-8348-9748-7EC26D9C16EB}">
      <dsp:nvSpPr>
        <dsp:cNvPr id="0" name=""/>
        <dsp:cNvSpPr/>
      </dsp:nvSpPr>
      <dsp:spPr>
        <a:xfrm>
          <a:off x="3764069" y="2204010"/>
          <a:ext cx="3145383" cy="1887229"/>
        </a:xfrm>
        <a:prstGeom prst="rect">
          <a:avLst/>
        </a:prstGeom>
        <a:solidFill>
          <a:schemeClr val="accent2">
            <a:hueOff val="2250410"/>
            <a:satOff val="-39578"/>
            <a:lumOff val="156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Vocabulaire</a:t>
          </a:r>
          <a:r>
            <a:rPr lang="en-US" sz="1900" kern="1200" dirty="0"/>
            <a:t>: mots à savoir, </a:t>
          </a:r>
          <a:r>
            <a:rPr lang="en-US" sz="1900" kern="1200" dirty="0" err="1"/>
            <a:t>dictées</a:t>
          </a:r>
          <a:r>
            <a:rPr lang="en-US" sz="1900" kern="1200" dirty="0"/>
            <a:t>, </a:t>
          </a:r>
          <a:r>
            <a:rPr lang="en-US" sz="1900" kern="1200" dirty="0" err="1"/>
            <a:t>synonymes</a:t>
          </a:r>
          <a:r>
            <a:rPr lang="en-US" sz="1900" kern="1200" dirty="0"/>
            <a:t>, </a:t>
          </a:r>
          <a:r>
            <a:rPr lang="en-US" sz="1900" kern="1200" dirty="0" err="1"/>
            <a:t>préfixes</a:t>
          </a:r>
          <a:r>
            <a:rPr lang="en-US" sz="1900" kern="1200" dirty="0"/>
            <a:t>, suffixes, </a:t>
          </a:r>
          <a:r>
            <a:rPr lang="en-US" sz="1900" kern="1200" dirty="0" err="1"/>
            <a:t>polysémie</a:t>
          </a:r>
          <a:r>
            <a:rPr lang="en-US" sz="1900" kern="1200" dirty="0"/>
            <a:t>,  </a:t>
          </a:r>
          <a:r>
            <a:rPr lang="en-US" sz="1900" kern="1200" dirty="0" err="1"/>
            <a:t>utilisation</a:t>
          </a:r>
          <a:r>
            <a:rPr lang="en-US" sz="1900" kern="1200" dirty="0"/>
            <a:t> du </a:t>
          </a:r>
          <a:r>
            <a:rPr lang="en-US" sz="1900" kern="1200" dirty="0" err="1"/>
            <a:t>dictionnaire</a:t>
          </a:r>
          <a:r>
            <a:rPr lang="en-US" sz="1900" kern="1200" dirty="0"/>
            <a:t>, </a:t>
          </a:r>
          <a:r>
            <a:rPr lang="is-IS" sz="1900" kern="1200" dirty="0"/>
            <a:t>…</a:t>
          </a:r>
          <a:endParaRPr lang="en-US" sz="1900" kern="1200" dirty="0"/>
        </a:p>
      </dsp:txBody>
      <dsp:txXfrm>
        <a:off x="3764069" y="2204010"/>
        <a:ext cx="3145383" cy="18872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34C51F-BEFD-9E47-B8B6-EA68EB0AF126}">
      <dsp:nvSpPr>
        <dsp:cNvPr id="0" name=""/>
        <dsp:cNvSpPr/>
      </dsp:nvSpPr>
      <dsp:spPr>
        <a:xfrm>
          <a:off x="0" y="193015"/>
          <a:ext cx="1466452" cy="8798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Introduction des </a:t>
          </a:r>
          <a:r>
            <a:rPr lang="en-US" sz="1400" kern="1200" dirty="0" err="1"/>
            <a:t>nombres</a:t>
          </a:r>
          <a:r>
            <a:rPr lang="en-US" sz="1400" kern="1200" dirty="0"/>
            <a:t> </a:t>
          </a:r>
          <a:r>
            <a:rPr lang="en-US" sz="1400" kern="1200" dirty="0" err="1"/>
            <a:t>rationnels</a:t>
          </a:r>
          <a:r>
            <a:rPr lang="en-US" sz="1400" kern="1200" dirty="0"/>
            <a:t> (fractions, codes à virgule)</a:t>
          </a:r>
        </a:p>
      </dsp:txBody>
      <dsp:txXfrm>
        <a:off x="0" y="193015"/>
        <a:ext cx="1466452" cy="879871"/>
      </dsp:txXfrm>
    </dsp:sp>
    <dsp:sp modelId="{50632D3E-2471-3D4A-94B5-B7F84DFAB429}">
      <dsp:nvSpPr>
        <dsp:cNvPr id="0" name=""/>
        <dsp:cNvSpPr/>
      </dsp:nvSpPr>
      <dsp:spPr>
        <a:xfrm>
          <a:off x="1613097" y="193015"/>
          <a:ext cx="1466452" cy="8798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Operations (division,…) et </a:t>
          </a:r>
          <a:r>
            <a:rPr lang="en-US" sz="1400" kern="1200" dirty="0" err="1"/>
            <a:t>utilisation</a:t>
          </a:r>
          <a:r>
            <a:rPr lang="en-US" sz="1400" kern="1200" dirty="0"/>
            <a:t> de </a:t>
          </a:r>
          <a:r>
            <a:rPr lang="en-US" sz="1400" kern="1200" dirty="0" err="1"/>
            <a:t>parenthèses</a:t>
          </a:r>
          <a:endParaRPr lang="en-US" sz="1400" kern="1200" dirty="0"/>
        </a:p>
      </dsp:txBody>
      <dsp:txXfrm>
        <a:off x="1613097" y="193015"/>
        <a:ext cx="1466452" cy="879871"/>
      </dsp:txXfrm>
    </dsp:sp>
    <dsp:sp modelId="{5D3174D7-D378-5041-A877-D26EF23E6EA2}">
      <dsp:nvSpPr>
        <dsp:cNvPr id="0" name=""/>
        <dsp:cNvSpPr/>
      </dsp:nvSpPr>
      <dsp:spPr>
        <a:xfrm>
          <a:off x="3226194" y="193015"/>
          <a:ext cx="1466452" cy="8798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Algorithmes de la multiplication et de la division</a:t>
          </a:r>
        </a:p>
      </dsp:txBody>
      <dsp:txXfrm>
        <a:off x="3226194" y="193015"/>
        <a:ext cx="1466452" cy="879871"/>
      </dsp:txXfrm>
    </dsp:sp>
    <dsp:sp modelId="{4B7EE2E8-8369-9F4A-9F71-65473853051D}">
      <dsp:nvSpPr>
        <dsp:cNvPr id="0" name=""/>
        <dsp:cNvSpPr/>
      </dsp:nvSpPr>
      <dsp:spPr>
        <a:xfrm>
          <a:off x="0" y="1219532"/>
          <a:ext cx="1466452" cy="8798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Multiples et diviseurs</a:t>
          </a:r>
        </a:p>
      </dsp:txBody>
      <dsp:txXfrm>
        <a:off x="0" y="1219532"/>
        <a:ext cx="1466452" cy="879871"/>
      </dsp:txXfrm>
    </dsp:sp>
    <dsp:sp modelId="{63D8C9A2-47DF-C94F-BD97-6AF727F8591D}">
      <dsp:nvSpPr>
        <dsp:cNvPr id="0" name=""/>
        <dsp:cNvSpPr/>
      </dsp:nvSpPr>
      <dsp:spPr>
        <a:xfrm>
          <a:off x="1613097" y="1219532"/>
          <a:ext cx="1466452" cy="8798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Conversion de </a:t>
          </a:r>
          <a:r>
            <a:rPr lang="en-US" sz="1400" kern="1200" dirty="0" err="1"/>
            <a:t>mesures</a:t>
          </a:r>
          <a:r>
            <a:rPr lang="en-US" sz="1400" kern="1200" dirty="0"/>
            <a:t>, </a:t>
          </a:r>
          <a:r>
            <a:rPr lang="en-US" sz="1400" kern="1200" dirty="0" err="1"/>
            <a:t>mesures</a:t>
          </a:r>
          <a:r>
            <a:rPr lang="en-US" sz="1400" kern="1200" dirty="0"/>
            <a:t> </a:t>
          </a:r>
          <a:r>
            <a:rPr lang="en-US" sz="1400" kern="1200" dirty="0" err="1"/>
            <a:t>d’aires</a:t>
          </a:r>
          <a:endParaRPr lang="en-US" sz="1400" kern="1200" dirty="0"/>
        </a:p>
      </dsp:txBody>
      <dsp:txXfrm>
        <a:off x="1613097" y="1219532"/>
        <a:ext cx="1466452" cy="879871"/>
      </dsp:txXfrm>
    </dsp:sp>
    <dsp:sp modelId="{11A258C3-8C0E-4447-A3FF-BE343638B4F2}">
      <dsp:nvSpPr>
        <dsp:cNvPr id="0" name=""/>
        <dsp:cNvSpPr/>
      </dsp:nvSpPr>
      <dsp:spPr>
        <a:xfrm>
          <a:off x="3226194" y="1219532"/>
          <a:ext cx="1466452" cy="8798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Quadrilatères et leurs propriétés, volumes</a:t>
          </a:r>
        </a:p>
      </dsp:txBody>
      <dsp:txXfrm>
        <a:off x="3226194" y="1219532"/>
        <a:ext cx="1466452" cy="879871"/>
      </dsp:txXfrm>
    </dsp:sp>
    <dsp:sp modelId="{807D7187-9887-C145-AB51-6357B0E73906}">
      <dsp:nvSpPr>
        <dsp:cNvPr id="0" name=""/>
        <dsp:cNvSpPr/>
      </dsp:nvSpPr>
      <dsp:spPr>
        <a:xfrm>
          <a:off x="806548" y="2246048"/>
          <a:ext cx="1466452" cy="8798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Translation et symétrie</a:t>
          </a:r>
        </a:p>
      </dsp:txBody>
      <dsp:txXfrm>
        <a:off x="806548" y="2246048"/>
        <a:ext cx="1466452" cy="879871"/>
      </dsp:txXfrm>
    </dsp:sp>
    <dsp:sp modelId="{32CBF5C3-CDB7-684B-89B6-DF2770E72227}">
      <dsp:nvSpPr>
        <dsp:cNvPr id="0" name=""/>
        <dsp:cNvSpPr/>
      </dsp:nvSpPr>
      <dsp:spPr>
        <a:xfrm>
          <a:off x="2419646" y="2246048"/>
          <a:ext cx="1466452" cy="8798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Construction d’un axe  et travail dans un système d’axes orthonormé</a:t>
          </a:r>
        </a:p>
      </dsp:txBody>
      <dsp:txXfrm>
        <a:off x="2419646" y="2246048"/>
        <a:ext cx="1466452" cy="8798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5A4DE5-DD5D-D14B-8B50-11894819EB9F}">
      <dsp:nvSpPr>
        <dsp:cNvPr id="0" name=""/>
        <dsp:cNvSpPr/>
      </dsp:nvSpPr>
      <dsp:spPr>
        <a:xfrm>
          <a:off x="0" y="419628"/>
          <a:ext cx="4785049" cy="78624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Histoire: les </a:t>
          </a:r>
          <a:r>
            <a:rPr lang="en-US" sz="2100" kern="1200" dirty="0" err="1"/>
            <a:t>périodes</a:t>
          </a:r>
          <a:r>
            <a:rPr lang="en-US" sz="2100" kern="1200" dirty="0"/>
            <a:t> </a:t>
          </a:r>
          <a:r>
            <a:rPr lang="en-US" sz="2100" kern="1200" dirty="0" err="1"/>
            <a:t>historiques</a:t>
          </a:r>
          <a:r>
            <a:rPr lang="en-US" sz="2100" kern="1200" dirty="0"/>
            <a:t>, le Moyen </a:t>
          </a:r>
          <a:r>
            <a:rPr lang="en-US" sz="2100" kern="1200" dirty="0" err="1"/>
            <a:t>Âge</a:t>
          </a:r>
          <a:r>
            <a:rPr lang="en-US" sz="2100" kern="1200" dirty="0"/>
            <a:t>, les Grandes </a:t>
          </a:r>
          <a:r>
            <a:rPr lang="en-US" sz="2100" kern="1200" dirty="0" err="1"/>
            <a:t>Découvertes</a:t>
          </a:r>
          <a:r>
            <a:rPr lang="en-US" sz="2100" kern="1200" dirty="0"/>
            <a:t>, </a:t>
          </a:r>
          <a:r>
            <a:rPr lang="en-US" sz="2100" kern="1200" dirty="0" err="1"/>
            <a:t>l’Imprimerie</a:t>
          </a:r>
          <a:endParaRPr lang="en-US" sz="2100" kern="1200" dirty="0"/>
        </a:p>
      </dsp:txBody>
      <dsp:txXfrm>
        <a:off x="38381" y="458009"/>
        <a:ext cx="4708287" cy="709478"/>
      </dsp:txXfrm>
    </dsp:sp>
    <dsp:sp modelId="{45B8D078-1BA0-E64E-BBD0-D3EF69B44AD6}">
      <dsp:nvSpPr>
        <dsp:cNvPr id="0" name=""/>
        <dsp:cNvSpPr/>
      </dsp:nvSpPr>
      <dsp:spPr>
        <a:xfrm>
          <a:off x="0" y="1266348"/>
          <a:ext cx="4785049" cy="78624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err="1"/>
            <a:t>Géographie</a:t>
          </a:r>
          <a:r>
            <a:rPr lang="en-US" sz="2100" kern="1200"/>
            <a:t>: comment </a:t>
          </a:r>
          <a:r>
            <a:rPr lang="en-US" sz="2100" kern="1200" err="1"/>
            <a:t>habitent</a:t>
          </a:r>
          <a:r>
            <a:rPr lang="en-US" sz="2100" kern="1200"/>
            <a:t> les </a:t>
          </a:r>
          <a:r>
            <a:rPr lang="en-US" sz="2100" kern="1200" err="1"/>
            <a:t>Suisses</a:t>
          </a:r>
          <a:r>
            <a:rPr lang="en-US" sz="2100" kern="1200"/>
            <a:t>? </a:t>
          </a:r>
          <a:r>
            <a:rPr lang="en-US" sz="2100" kern="1200" err="1"/>
            <a:t>géographie</a:t>
          </a:r>
          <a:r>
            <a:rPr lang="en-US" sz="2100" kern="1200"/>
            <a:t> </a:t>
          </a:r>
          <a:r>
            <a:rPr lang="en-US" sz="2100" kern="1200" err="1"/>
            <a:t>urbaine</a:t>
          </a:r>
          <a:endParaRPr lang="en-US" sz="2100" kern="1200"/>
        </a:p>
      </dsp:txBody>
      <dsp:txXfrm>
        <a:off x="38381" y="1304729"/>
        <a:ext cx="4708287" cy="709478"/>
      </dsp:txXfrm>
    </dsp:sp>
    <dsp:sp modelId="{A66E7733-4340-4846-8743-C6B5714A00DC}">
      <dsp:nvSpPr>
        <dsp:cNvPr id="0" name=""/>
        <dsp:cNvSpPr/>
      </dsp:nvSpPr>
      <dsp:spPr>
        <a:xfrm>
          <a:off x="0" y="2113068"/>
          <a:ext cx="4785049" cy="786240"/>
        </a:xfrm>
        <a:prstGeom prst="roundRect">
          <a:avLst/>
        </a:prstGeom>
        <a:blipFill rotWithShape="1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Sciences:  </a:t>
          </a:r>
          <a:r>
            <a:rPr lang="en-US" sz="2100" kern="1200" err="1"/>
            <a:t>Diversité</a:t>
          </a:r>
          <a:r>
            <a:rPr lang="en-US" sz="2100" kern="1200"/>
            <a:t> du vivant, </a:t>
          </a:r>
          <a:r>
            <a:rPr lang="en-US" sz="2100" kern="1200" err="1"/>
            <a:t>énergie</a:t>
          </a:r>
          <a:r>
            <a:rPr lang="en-US" sz="2100" kern="1200"/>
            <a:t>, corps </a:t>
          </a:r>
          <a:r>
            <a:rPr lang="en-US" sz="2100" kern="1200" err="1"/>
            <a:t>humain</a:t>
          </a:r>
          <a:endParaRPr lang="en-US" sz="2100" kern="1200"/>
        </a:p>
      </dsp:txBody>
      <dsp:txXfrm>
        <a:off x="38381" y="2151449"/>
        <a:ext cx="4708287" cy="7094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67B1DA-BCCB-204C-9395-4FAE7EAB3A4E}">
      <dsp:nvSpPr>
        <dsp:cNvPr id="0" name=""/>
        <dsp:cNvSpPr/>
      </dsp:nvSpPr>
      <dsp:spPr>
        <a:xfrm>
          <a:off x="0" y="2562"/>
          <a:ext cx="4435656" cy="0"/>
        </a:xfrm>
        <a:prstGeom prst="line">
          <a:avLst/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C1A6E8-5B0C-E647-8F03-0C4A3109FFB9}">
      <dsp:nvSpPr>
        <dsp:cNvPr id="0" name=""/>
        <dsp:cNvSpPr/>
      </dsp:nvSpPr>
      <dsp:spPr>
        <a:xfrm>
          <a:off x="0" y="2562"/>
          <a:ext cx="4435656" cy="873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Coussin guitare</a:t>
          </a:r>
        </a:p>
      </dsp:txBody>
      <dsp:txXfrm>
        <a:off x="0" y="2562"/>
        <a:ext cx="4435656" cy="873921"/>
      </dsp:txXfrm>
    </dsp:sp>
    <dsp:sp modelId="{5190C450-BDE6-DC4A-8062-EDE768C226E1}">
      <dsp:nvSpPr>
        <dsp:cNvPr id="0" name=""/>
        <dsp:cNvSpPr/>
      </dsp:nvSpPr>
      <dsp:spPr>
        <a:xfrm>
          <a:off x="0" y="876484"/>
          <a:ext cx="4435656" cy="0"/>
        </a:xfrm>
        <a:prstGeom prst="line">
          <a:avLst/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63E32D1-02C6-2A45-A699-3E33782CF2BE}">
      <dsp:nvSpPr>
        <dsp:cNvPr id="0" name=""/>
        <dsp:cNvSpPr/>
      </dsp:nvSpPr>
      <dsp:spPr>
        <a:xfrm>
          <a:off x="0" y="876484"/>
          <a:ext cx="4435656" cy="873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Djembé</a:t>
          </a:r>
        </a:p>
      </dsp:txBody>
      <dsp:txXfrm>
        <a:off x="0" y="876484"/>
        <a:ext cx="4435656" cy="873921"/>
      </dsp:txXfrm>
    </dsp:sp>
    <dsp:sp modelId="{5D191ADF-4D03-EA41-9B1E-A7506F21CE25}">
      <dsp:nvSpPr>
        <dsp:cNvPr id="0" name=""/>
        <dsp:cNvSpPr/>
      </dsp:nvSpPr>
      <dsp:spPr>
        <a:xfrm>
          <a:off x="0" y="1750406"/>
          <a:ext cx="4435656" cy="0"/>
        </a:xfrm>
        <a:prstGeom prst="line">
          <a:avLst/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801B36-668F-4241-ADB4-850D0D5DC435}">
      <dsp:nvSpPr>
        <dsp:cNvPr id="0" name=""/>
        <dsp:cNvSpPr/>
      </dsp:nvSpPr>
      <dsp:spPr>
        <a:xfrm>
          <a:off x="0" y="1750406"/>
          <a:ext cx="4435656" cy="873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Masque africain</a:t>
          </a:r>
        </a:p>
      </dsp:txBody>
      <dsp:txXfrm>
        <a:off x="0" y="1750406"/>
        <a:ext cx="4435656" cy="873921"/>
      </dsp:txXfrm>
    </dsp:sp>
    <dsp:sp modelId="{D362674D-D73B-BD4A-A67E-16F57349CBBB}">
      <dsp:nvSpPr>
        <dsp:cNvPr id="0" name=""/>
        <dsp:cNvSpPr/>
      </dsp:nvSpPr>
      <dsp:spPr>
        <a:xfrm>
          <a:off x="0" y="2624328"/>
          <a:ext cx="4435656" cy="0"/>
        </a:xfrm>
        <a:prstGeom prst="line">
          <a:avLst/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4F7708-6E60-AE4D-806F-8956DAB7DF5A}">
      <dsp:nvSpPr>
        <dsp:cNvPr id="0" name=""/>
        <dsp:cNvSpPr/>
      </dsp:nvSpPr>
      <dsp:spPr>
        <a:xfrm>
          <a:off x="0" y="2624328"/>
          <a:ext cx="4435656" cy="873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Hôtel à insectes</a:t>
          </a:r>
        </a:p>
      </dsp:txBody>
      <dsp:txXfrm>
        <a:off x="0" y="2624328"/>
        <a:ext cx="4435656" cy="873921"/>
      </dsp:txXfrm>
    </dsp:sp>
    <dsp:sp modelId="{4A646BDF-1EA6-9A4B-84D4-C5361F40EBC3}">
      <dsp:nvSpPr>
        <dsp:cNvPr id="0" name=""/>
        <dsp:cNvSpPr/>
      </dsp:nvSpPr>
      <dsp:spPr>
        <a:xfrm>
          <a:off x="0" y="3498250"/>
          <a:ext cx="4435656" cy="0"/>
        </a:xfrm>
        <a:prstGeom prst="line">
          <a:avLst/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18ECD7D-9F63-414B-82A5-1E19C4DDC0DD}">
      <dsp:nvSpPr>
        <dsp:cNvPr id="0" name=""/>
        <dsp:cNvSpPr/>
      </dsp:nvSpPr>
      <dsp:spPr>
        <a:xfrm>
          <a:off x="0" y="3498250"/>
          <a:ext cx="4435656" cy="873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… surprises !</a:t>
          </a:r>
        </a:p>
      </dsp:txBody>
      <dsp:txXfrm>
        <a:off x="0" y="3498250"/>
        <a:ext cx="4435656" cy="873921"/>
      </dsp:txXfrm>
    </dsp:sp>
    <dsp:sp modelId="{D586AB31-331B-6D4D-9029-C9E6AED90AF2}">
      <dsp:nvSpPr>
        <dsp:cNvPr id="0" name=""/>
        <dsp:cNvSpPr/>
      </dsp:nvSpPr>
      <dsp:spPr>
        <a:xfrm>
          <a:off x="0" y="4372172"/>
          <a:ext cx="4435656" cy="0"/>
        </a:xfrm>
        <a:prstGeom prst="line">
          <a:avLst/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3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5702A4-F2E6-0546-AADC-4EF386EF67CF}">
      <dsp:nvSpPr>
        <dsp:cNvPr id="0" name=""/>
        <dsp:cNvSpPr/>
      </dsp:nvSpPr>
      <dsp:spPr>
        <a:xfrm>
          <a:off x="0" y="4372172"/>
          <a:ext cx="4435656" cy="873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Divers chants</a:t>
          </a:r>
        </a:p>
      </dsp:txBody>
      <dsp:txXfrm>
        <a:off x="0" y="4372172"/>
        <a:ext cx="4435656" cy="8739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93660DB0-5D83-0882-6A63-F6CA84D7850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387ED29F-CDAD-9167-E9FD-97429D6288E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9812" name="Rectangle 4">
            <a:extLst>
              <a:ext uri="{FF2B5EF4-FFF2-40B4-BE49-F238E27FC236}">
                <a16:creationId xmlns:a16="http://schemas.microsoft.com/office/drawing/2014/main" id="{61BEA69D-C5B6-546D-1E9B-DED025AFC345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9813" name="Rectangle 5">
            <a:extLst>
              <a:ext uri="{FF2B5EF4-FFF2-40B4-BE49-F238E27FC236}">
                <a16:creationId xmlns:a16="http://schemas.microsoft.com/office/drawing/2014/main" id="{68373E41-43F4-0813-6153-78BDE688557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11EE15B-0A46-9742-B5AC-A744B723DF5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BA4D325-988E-3339-8FA7-C4DB7B4EE6B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8E193E0-A60B-409A-5ACE-D7690588E81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D0270667-87E5-72AB-ECB2-98FD68AD2B8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>
            <a:extLst>
              <a:ext uri="{FF2B5EF4-FFF2-40B4-BE49-F238E27FC236}">
                <a16:creationId xmlns:a16="http://schemas.microsoft.com/office/drawing/2014/main" id="{6D36DDA5-CD59-7BFD-E11C-3964D72C8F9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noProof="0"/>
              <a:t>Cliquez pour modifier les styles du texte du masque</a:t>
            </a:r>
          </a:p>
          <a:p>
            <a:pPr lvl="1"/>
            <a:r>
              <a:rPr lang="fr-FR" altLang="fr-FR" noProof="0"/>
              <a:t>Deuxième niveau</a:t>
            </a:r>
          </a:p>
          <a:p>
            <a:pPr lvl="2"/>
            <a:r>
              <a:rPr lang="fr-FR" altLang="fr-FR" noProof="0"/>
              <a:t>Troisième niveau</a:t>
            </a:r>
          </a:p>
          <a:p>
            <a:pPr lvl="3"/>
            <a:r>
              <a:rPr lang="fr-FR" altLang="fr-FR" noProof="0"/>
              <a:t>Quatrième niveau</a:t>
            </a:r>
          </a:p>
          <a:p>
            <a:pPr lvl="4"/>
            <a:r>
              <a:rPr lang="fr-FR" altLang="fr-FR" noProof="0"/>
              <a:t>Cinquième niveau</a:t>
            </a:r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B4A660A2-24FC-182F-B153-4137F2EE08F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  <a:ea typeface="ヒラギノ角ゴ Pro W3" charset="0"/>
                <a:cs typeface="ヒラギノ角ゴ Pro W3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3CCBBBAB-329B-E693-E99F-63A696DD15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92B225B-E6D0-1940-9CB8-3397621D1BF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2B225B-E6D0-1940-9CB8-3397621D1BF3}" type="slidenum">
              <a:rPr lang="fr-FR" altLang="fr-FR" smtClean="0"/>
              <a:pPr>
                <a:defRPr/>
              </a:pPr>
              <a:t>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55143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92B225B-E6D0-1940-9CB8-3397621D1BF3}" type="slidenum">
              <a:rPr lang="fr-FR" altLang="fr-FR" smtClean="0"/>
              <a:pPr>
                <a:defRPr/>
              </a:pPr>
              <a:t>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863832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83FE3-2007-4A77-BAC4-26ABAABFD08A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755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S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25780"/>
              <a:ext cx="1664208" cy="612648"/>
            </a:xfrm>
            <a:prstGeom prst="rect">
              <a:avLst/>
            </a:prstGeom>
          </p:spPr>
        </p:pic>
        <p:pic>
          <p:nvPicPr>
            <p:cNvPr id="14" name="Picture 13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 rot="5400000">
              <a:off x="3739196" y="5719572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648776"/>
      </p:ext>
    </p:extLst>
  </p:cSld>
  <p:clrMapOvr>
    <a:masterClrMapping/>
  </p:clrMapOvr>
  <p:hf sldNum="0"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11189648"/>
      </p:ext>
    </p:extLst>
  </p:cSld>
  <p:clrMapOvr>
    <a:masterClrMapping/>
  </p:clrMapOvr>
  <p:hf sldNum="0"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844861"/>
      </p:ext>
    </p:extLst>
  </p:cSld>
  <p:clrMapOvr>
    <a:masterClrMapping/>
  </p:clrMapOvr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739728633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339617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774903"/>
      </p:ext>
    </p:extLst>
  </p:cSld>
  <p:clrMapOvr>
    <a:masterClrMapping/>
  </p:clrMapOvr>
  <p:hf sldNum="0"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39985630"/>
      </p:ext>
    </p:extLst>
  </p:cSld>
  <p:clrMapOvr>
    <a:masterClrMapping/>
  </p:clrMapOvr>
  <p:hf sldNum="0"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5223237"/>
      </p:ext>
    </p:extLst>
  </p:cSld>
  <p:clrMapOvr>
    <a:masterClrMapping/>
  </p:clrMapOvr>
  <p:hf sldNum="0" hdr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70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9847816"/>
      </p:ext>
    </p:extLst>
  </p:cSld>
  <p:clrMapOvr>
    <a:masterClrMapping/>
  </p:clrMapOvr>
  <p:hf sldNum="0"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34255007"/>
      </p:ext>
    </p:extLst>
  </p:cSld>
  <p:clrMapOvr>
    <a:masterClrMapping/>
  </p:clrMapOvr>
  <p:hf sldNum="0"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071896"/>
      </p:ext>
    </p:extLst>
  </p:cSld>
  <p:clrMapOvr>
    <a:masterClrMapping/>
  </p:clrMapOvr>
  <p:hf sldNum="0"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898646"/>
      </p:ext>
    </p:extLst>
  </p:cSld>
  <p:clrMapOvr>
    <a:masterClrMapping/>
  </p:clrMapOvr>
  <p:hf sldNum="0"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63920628"/>
      </p:ext>
    </p:extLst>
  </p:cSld>
  <p:clrMapOvr>
    <a:masterClrMapping/>
  </p:clrMapOvr>
  <p:hf sldNum="0"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248785"/>
      </p:ext>
    </p:extLst>
  </p:cSld>
  <p:clrMapOvr>
    <a:masterClrMapping/>
  </p:clrMapOvr>
  <p:hf sldNum="0"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887866"/>
      </p:ext>
    </p:extLst>
  </p:cSld>
  <p:clrMapOvr>
    <a:masterClrMapping/>
  </p:clrMapOvr>
  <p:hf sldNum="0"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0804722"/>
      </p:ext>
    </p:extLst>
  </p:cSld>
  <p:clrMapOvr>
    <a:masterClrMapping/>
  </p:clrMapOvr>
  <p:hf sldNum="0"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8527872"/>
      </p:ext>
    </p:extLst>
  </p:cSld>
  <p:clrMapOvr>
    <a:masterClrMapping/>
  </p:clrMapOvr>
  <p:hf sldNum="0"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58001"/>
            <a:chOff x="0" y="0"/>
            <a:chExt cx="9144000" cy="6858001"/>
          </a:xfrm>
        </p:grpSpPr>
        <p:pic>
          <p:nvPicPr>
            <p:cNvPr id="8" name="Picture 7" descr="S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39689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 rot="5400000">
              <a:off x="4221675" y="6211888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3F72B36A-F7F2-B345-939B-B708F6294714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3106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5" r:id="rId1"/>
    <p:sldLayoutId id="2147484906" r:id="rId2"/>
    <p:sldLayoutId id="2147484907" r:id="rId3"/>
    <p:sldLayoutId id="2147484908" r:id="rId4"/>
    <p:sldLayoutId id="2147484909" r:id="rId5"/>
    <p:sldLayoutId id="2147484910" r:id="rId6"/>
    <p:sldLayoutId id="2147484911" r:id="rId7"/>
    <p:sldLayoutId id="2147484912" r:id="rId8"/>
    <p:sldLayoutId id="2147484913" r:id="rId9"/>
    <p:sldLayoutId id="2147484914" r:id="rId10"/>
    <p:sldLayoutId id="2147484915" r:id="rId11"/>
    <p:sldLayoutId id="2147484916" r:id="rId12"/>
    <p:sldLayoutId id="2147484917" r:id="rId13"/>
    <p:sldLayoutId id="2147484918" r:id="rId14"/>
    <p:sldLayoutId id="2147484919" r:id="rId15"/>
    <p:sldLayoutId id="2147484920" r:id="rId16"/>
    <p:sldLayoutId id="2147484921" r:id="rId17"/>
  </p:sldLayoutIdLst>
  <p:transition spd="med">
    <p:fade/>
  </p:transition>
  <p:hf sldNum="0" hdr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3.jpe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14.jpeg"/><Relationship Id="rId9" Type="http://schemas.microsoft.com/office/2007/relationships/diagramDrawing" Target="../diagrams/drawin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pr&#233;nom.nom@studentfr.ch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3.jpeg"/><Relationship Id="rId4" Type="http://schemas.openxmlformats.org/officeDocument/2006/relationships/notesSlide" Target="../notesSlides/notesSlide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fr/question-point-d-interrogation-1015308/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Afrique Banque de photos, d'images et d'arrière-plans à télécharger  gratuitement">
            <a:extLst>
              <a:ext uri="{FF2B5EF4-FFF2-40B4-BE49-F238E27FC236}">
                <a16:creationId xmlns:a16="http://schemas.microsoft.com/office/drawing/2014/main" id="{415CFE64-24DA-2EEA-D5AE-65F66E895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5" r="2" b="2"/>
          <a:stretch>
            <a:fillRect/>
          </a:stretch>
        </p:blipFill>
        <p:spPr bwMode="auto">
          <a:xfrm>
            <a:off x="364603" y="488137"/>
            <a:ext cx="8420582" cy="5883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5" name="Titre 1">
            <a:extLst>
              <a:ext uri="{FF2B5EF4-FFF2-40B4-BE49-F238E27FC236}">
                <a16:creationId xmlns:a16="http://schemas.microsoft.com/office/drawing/2014/main" id="{2DCA8EB8-7518-8FF7-E7C0-1D9B8EAF4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302" y="1113698"/>
            <a:ext cx="6172200" cy="2345264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defRPr/>
            </a:pPr>
            <a:r>
              <a:rPr lang="en-US" sz="6300" b="1" spc="150">
                <a:solidFill>
                  <a:schemeClr val="bg1"/>
                </a:solidFill>
              </a:rPr>
              <a:t>Bienvenue!</a:t>
            </a:r>
          </a:p>
        </p:txBody>
      </p:sp>
      <p:sp>
        <p:nvSpPr>
          <p:cNvPr id="16386" name="Espace réservé de la date 2">
            <a:extLst>
              <a:ext uri="{FF2B5EF4-FFF2-40B4-BE49-F238E27FC236}">
                <a16:creationId xmlns:a16="http://schemas.microsoft.com/office/drawing/2014/main" id="{31184D99-DA62-E271-B0FF-391D7C2EEE97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5887545" y="5971032"/>
            <a:ext cx="1786557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 defTabSz="914400"/>
            <a:endParaRPr lang="en-US" altLang="fr-FR" sz="900">
              <a:solidFill>
                <a:prstClr val="white"/>
              </a:solidFill>
              <a:latin typeface="+mn-lt"/>
              <a:ea typeface="+mn-ea"/>
            </a:endParaRPr>
          </a:p>
        </p:txBody>
      </p:sp>
      <p:sp>
        <p:nvSpPr>
          <p:cNvPr id="16387" name="Espace réservé du pied de page 3">
            <a:extLst>
              <a:ext uri="{FF2B5EF4-FFF2-40B4-BE49-F238E27FC236}">
                <a16:creationId xmlns:a16="http://schemas.microsoft.com/office/drawing/2014/main" id="{1863D8C2-77DF-E133-39B7-4940AE1D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73836" y="5971032"/>
            <a:ext cx="4457700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 defTabSz="914400"/>
            <a:endParaRPr lang="en-US" altLang="fr-FR" sz="900" b="0" i="0" kern="1200">
              <a:solidFill>
                <a:prstClr val="white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re 1">
            <a:extLst>
              <a:ext uri="{FF2B5EF4-FFF2-40B4-BE49-F238E27FC236}">
                <a16:creationId xmlns:a16="http://schemas.microsoft.com/office/drawing/2014/main" id="{32C19141-6F5F-D29D-8E2B-3FB457FE5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0809" y="982132"/>
            <a:ext cx="3601638" cy="1303867"/>
          </a:xfrm>
        </p:spPr>
        <p:txBody>
          <a:bodyPr>
            <a:normAutofit/>
          </a:bodyPr>
          <a:lstStyle/>
          <a:p>
            <a:pPr eaLnBrk="1" hangingPunct="1"/>
            <a:r>
              <a:rPr lang="fr-CH" altLang="fr-FR">
                <a:ea typeface="ＭＳ Ｐゴシック" panose="020B0600070205080204" pitchFamily="34" charset="-128"/>
              </a:rPr>
              <a:t>Ce soir…</a:t>
            </a:r>
          </a:p>
        </p:txBody>
      </p:sp>
      <p:sp>
        <p:nvSpPr>
          <p:cNvPr id="17410" name="Espace réservé du contenu 2">
            <a:extLst>
              <a:ext uri="{FF2B5EF4-FFF2-40B4-BE49-F238E27FC236}">
                <a16:creationId xmlns:a16="http://schemas.microsoft.com/office/drawing/2014/main" id="{20C994A8-CDF5-B8A0-0874-E10AE2936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0809" y="2556932"/>
            <a:ext cx="3601638" cy="3318936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endParaRPr lang="fr-CH" altLang="fr-FR" sz="2000"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fr-CH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Aspects pédagogiques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Programme de cette année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Aspects organisationnels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Parenthèse sur le numérique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Questions</a:t>
            </a:r>
          </a:p>
          <a:p>
            <a:pPr eaLnBrk="1" hangingPunct="1">
              <a:lnSpc>
                <a:spcPct val="90000"/>
              </a:lnSpc>
            </a:pPr>
            <a:endParaRPr lang="fr-CH" altLang="fr-FR" sz="2000"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fr-CH" altLang="fr-FR" sz="2000"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fr-CH" altLang="fr-FR" sz="2000"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17411" name="Espace réservé de la date 3">
            <a:extLst>
              <a:ext uri="{FF2B5EF4-FFF2-40B4-BE49-F238E27FC236}">
                <a16:creationId xmlns:a16="http://schemas.microsoft.com/office/drawing/2014/main" id="{07FAC415-C3F4-B14A-95F0-5E85901748F9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6508125" y="5969000"/>
            <a:ext cx="1200150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6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/>
          </a:p>
        </p:txBody>
      </p:sp>
      <p:sp>
        <p:nvSpPr>
          <p:cNvPr id="17412" name="Espace réservé du pied de page 4">
            <a:extLst>
              <a:ext uri="{FF2B5EF4-FFF2-40B4-BE49-F238E27FC236}">
                <a16:creationId xmlns:a16="http://schemas.microsoft.com/office/drawing/2014/main" id="{486C36CF-537D-E564-8540-13679EB9F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71550" y="5969000"/>
            <a:ext cx="5479425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6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/>
          </a:p>
        </p:txBody>
      </p:sp>
      <p:pic>
        <p:nvPicPr>
          <p:cNvPr id="3074" name="Picture 2" descr="1 924 800+ Afrique Nature photos libres de droits - iStock">
            <a:extLst>
              <a:ext uri="{FF2B5EF4-FFF2-40B4-BE49-F238E27FC236}">
                <a16:creationId xmlns:a16="http://schemas.microsoft.com/office/drawing/2014/main" id="{0FB609E4-CBCD-3C9A-1486-AB5735ED3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5" r="19037" b="-2"/>
          <a:stretch>
            <a:fillRect/>
          </a:stretch>
        </p:blipFill>
        <p:spPr bwMode="auto">
          <a:xfrm>
            <a:off x="1059512" y="1410208"/>
            <a:ext cx="2907601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>
            <a:extLst>
              <a:ext uri="{FF2B5EF4-FFF2-40B4-BE49-F238E27FC236}">
                <a16:creationId xmlns:a16="http://schemas.microsoft.com/office/drawing/2014/main" id="{EC64F2C3-5ADC-5925-5FCF-01C75408C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fr-FR" dirty="0" err="1">
                <a:solidFill>
                  <a:schemeClr val="tx1"/>
                </a:solidFill>
                <a:ea typeface="ＭＳ Ｐゴシック" panose="020B0600070205080204" pitchFamily="34" charset="-128"/>
              </a:rPr>
              <a:t>Méthodes</a:t>
            </a:r>
            <a:r>
              <a:rPr lang="en-US" altLang="fr-FR" dirty="0">
                <a:solidFill>
                  <a:schemeClr val="tx1"/>
                </a:solidFill>
                <a:ea typeface="ＭＳ Ｐゴシック" panose="020B0600070205080204" pitchFamily="34" charset="-128"/>
              </a:rPr>
              <a:t> de travail</a:t>
            </a:r>
          </a:p>
        </p:txBody>
      </p:sp>
      <p:sp>
        <p:nvSpPr>
          <p:cNvPr id="18434" name="Content Placeholder 2">
            <a:extLst>
              <a:ext uri="{FF2B5EF4-FFF2-40B4-BE49-F238E27FC236}">
                <a16:creationId xmlns:a16="http://schemas.microsoft.com/office/drawing/2014/main" id="{A3117211-55DD-6030-BE91-A5B456D43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2612256"/>
            <a:ext cx="7200897" cy="326361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Dans le but de </a:t>
            </a:r>
            <a:r>
              <a:rPr lang="en-US" altLang="fr-FR" sz="2000" err="1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favoriser</a:t>
            </a:r>
            <a:r>
              <a:rPr lang="en-US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 le </a:t>
            </a:r>
            <a:r>
              <a:rPr lang="en-US" altLang="fr-FR" sz="2000" err="1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conflit</a:t>
            </a:r>
            <a:r>
              <a:rPr lang="en-US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 socio-</a:t>
            </a:r>
            <a:r>
              <a:rPr lang="en-US" altLang="fr-FR" sz="2000" err="1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cognitif</a:t>
            </a:r>
            <a:r>
              <a:rPr lang="en-US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, les </a:t>
            </a:r>
            <a:r>
              <a:rPr lang="en-US" altLang="fr-FR" sz="2000" err="1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élèves</a:t>
            </a:r>
            <a:r>
              <a:rPr lang="en-US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 </a:t>
            </a:r>
            <a:r>
              <a:rPr lang="en-US" altLang="fr-FR" sz="2000" err="1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travaillent</a:t>
            </a:r>
            <a:r>
              <a:rPr lang="en-US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 beaucoup avec un </a:t>
            </a:r>
            <a:r>
              <a:rPr lang="en-US" altLang="fr-FR" sz="2000" err="1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camarade</a:t>
            </a:r>
            <a:r>
              <a:rPr lang="en-US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, </a:t>
            </a:r>
            <a:r>
              <a:rPr lang="en-US" altLang="fr-FR" sz="2000" err="1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voire</a:t>
            </a:r>
            <a:r>
              <a:rPr lang="en-US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 deux </a:t>
            </a:r>
            <a:r>
              <a:rPr lang="en-US" altLang="fr-FR" sz="2000" err="1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ou</a:t>
            </a:r>
            <a:r>
              <a:rPr lang="en-US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 trois.</a:t>
            </a:r>
          </a:p>
          <a:p>
            <a:pPr>
              <a:lnSpc>
                <a:spcPct val="90000"/>
              </a:lnSpc>
            </a:pPr>
            <a:r>
              <a:rPr lang="en-US" altLang="fr-FR" sz="2000" err="1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Différenciation</a:t>
            </a:r>
            <a:r>
              <a:rPr lang="en-US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 quantitative, plus </a:t>
            </a:r>
            <a:r>
              <a:rPr lang="en-US" altLang="fr-FR" sz="2000" err="1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rarement</a:t>
            </a:r>
            <a:r>
              <a:rPr lang="en-US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 qualitative.</a:t>
            </a:r>
          </a:p>
          <a:p>
            <a:pPr>
              <a:lnSpc>
                <a:spcPct val="90000"/>
              </a:lnSpc>
            </a:pPr>
            <a:r>
              <a:rPr lang="en-US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Immersion de </a:t>
            </a:r>
            <a:r>
              <a:rPr lang="en-US" altLang="fr-FR" sz="2000" err="1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l</a:t>
            </a:r>
            <a:r>
              <a:rPr lang="en-US" altLang="en-US" sz="2000" err="1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’</a:t>
            </a:r>
            <a:r>
              <a:rPr lang="en-US" altLang="fr-FR" sz="2000" err="1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élève</a:t>
            </a:r>
            <a:r>
              <a:rPr lang="en-US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, </a:t>
            </a:r>
            <a:r>
              <a:rPr lang="en-US" altLang="fr-FR" sz="2000" err="1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déstabilisation</a:t>
            </a:r>
            <a:r>
              <a:rPr lang="en-US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 dans un premier temps.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Responsabilisation de l</a:t>
            </a:r>
            <a:r>
              <a:rPr lang="fr-CH" altLang="en-US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’</a:t>
            </a:r>
            <a:r>
              <a:rPr lang="fr-CH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élève, notamment lors de l</a:t>
            </a:r>
            <a:r>
              <a:rPr lang="fr-CH" altLang="en-US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’</a:t>
            </a:r>
            <a:r>
              <a:rPr lang="fr-CH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auto-correction, vers plus d</a:t>
            </a:r>
            <a:r>
              <a:rPr lang="fr-CH" altLang="en-US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’</a:t>
            </a:r>
            <a:r>
              <a:rPr lang="fr-CH" altLang="fr-FR" sz="20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autonomie.</a:t>
            </a:r>
            <a:endParaRPr lang="en-US" altLang="fr-FR" sz="200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endParaRPr lang="en-US" altLang="fr-FR" sz="2000">
              <a:ea typeface="ＭＳ Ｐゴシック" panose="020B0600070205080204" pitchFamily="34" charset="-128"/>
            </a:endParaRPr>
          </a:p>
        </p:txBody>
      </p:sp>
      <p:sp>
        <p:nvSpPr>
          <p:cNvPr id="18435" name="Footer Placeholder 4">
            <a:extLst>
              <a:ext uri="{FF2B5EF4-FFF2-40B4-BE49-F238E27FC236}">
                <a16:creationId xmlns:a16="http://schemas.microsoft.com/office/drawing/2014/main" id="{58295B6A-688B-DA29-1310-4915DFD1C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71550" y="5969000"/>
            <a:ext cx="5479425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6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/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re 1">
            <a:extLst>
              <a:ext uri="{FF2B5EF4-FFF2-40B4-BE49-F238E27FC236}">
                <a16:creationId xmlns:a16="http://schemas.microsoft.com/office/drawing/2014/main" id="{12349A53-3508-889A-1D00-42A8A3146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pPr eaLnBrk="1" hangingPunct="1"/>
            <a:r>
              <a:rPr lang="fr-FR" altLang="fr-FR">
                <a:solidFill>
                  <a:srgbClr val="262626"/>
                </a:solidFill>
                <a:ea typeface="ＭＳ Ｐゴシック" panose="020B0600070205080204" pitchFamily="34" charset="-128"/>
              </a:rPr>
              <a:t>STARTER</a:t>
            </a:r>
          </a:p>
        </p:txBody>
      </p:sp>
      <p:sp>
        <p:nvSpPr>
          <p:cNvPr id="21506" name="Espace réservé du contenu 2">
            <a:extLst>
              <a:ext uri="{FF2B5EF4-FFF2-40B4-BE49-F238E27FC236}">
                <a16:creationId xmlns:a16="http://schemas.microsoft.com/office/drawing/2014/main" id="{BC1DBCBC-75C3-34CA-8AF0-4BF45B953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9799" y="2556932"/>
            <a:ext cx="4692647" cy="331893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fr-FR" altLang="fr-FR" sz="1900">
              <a:solidFill>
                <a:srgbClr val="262626"/>
              </a:solidFill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fr-FR" altLang="fr-FR" sz="19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Chaque matin, nous commençons normalement notre journée par la dictée d</a:t>
            </a:r>
            <a:r>
              <a:rPr lang="ja-JP" altLang="fr-FR" sz="19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’</a:t>
            </a:r>
            <a:r>
              <a:rPr lang="fr-FR" altLang="ja-JP" sz="19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une phrase et de 5 calculs. 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fr-FR" altLang="fr-FR" sz="19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Il a pour but d</a:t>
            </a:r>
            <a:r>
              <a:rPr lang="ja-JP" altLang="fr-FR" sz="19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’</a:t>
            </a:r>
            <a:r>
              <a:rPr lang="fr-FR" altLang="ja-JP" sz="19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améliorer l</a:t>
            </a:r>
            <a:r>
              <a:rPr lang="ja-JP" altLang="fr-FR" sz="19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’</a:t>
            </a:r>
            <a:r>
              <a:rPr lang="fr-FR" altLang="ja-JP" sz="19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orthographe et de stimuler les réflexes mathématiques.</a:t>
            </a:r>
          </a:p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fr-FR" altLang="fr-FR" sz="19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Le starter donne l</a:t>
            </a:r>
            <a:r>
              <a:rPr lang="ja-JP" altLang="fr-FR" sz="19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’</a:t>
            </a:r>
            <a:r>
              <a:rPr lang="fr-FR" altLang="ja-JP" sz="19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élan pour la journée. Il suscite la motivation !</a:t>
            </a:r>
            <a:endParaRPr lang="fr-FR" altLang="fr-FR" sz="1900">
              <a:solidFill>
                <a:srgbClr val="262626"/>
              </a:solidFill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</p:txBody>
      </p:sp>
      <p:pic>
        <p:nvPicPr>
          <p:cNvPr id="21507" name="Picture 2" descr="http://i.picasion.com/pic55/d728260127775387fdda1f275fb9ebec.gif">
            <a:extLst>
              <a:ext uri="{FF2B5EF4-FFF2-40B4-BE49-F238E27FC236}">
                <a16:creationId xmlns:a16="http://schemas.microsoft.com/office/drawing/2014/main" id="{2A641760-F7C0-38AC-3908-15137B78F46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5701" y="3442568"/>
            <a:ext cx="2054796" cy="1369864"/>
          </a:xfrm>
          <a:prstGeom prst="rect">
            <a:avLst/>
          </a:prstGeom>
          <a:noFill/>
          <a:ln w="57150" cmpd="thickThin">
            <a:solidFill>
              <a:srgbClr val="7F7F7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>
            <a:extLst>
              <a:ext uri="{FF2B5EF4-FFF2-40B4-BE49-F238E27FC236}">
                <a16:creationId xmlns:a16="http://schemas.microsoft.com/office/drawing/2014/main" id="{13DBAFBA-ECD0-8CB8-E0ED-BB01DCA13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fr-FR">
                <a:ea typeface="ＭＳ Ｐゴシック" panose="020B0600070205080204" pitchFamily="34" charset="-128"/>
              </a:rPr>
              <a:t>Transitions en mouvement</a:t>
            </a:r>
          </a:p>
        </p:txBody>
      </p:sp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6B2136EE-7BE5-5C12-3791-8441F335D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2556932"/>
            <a:ext cx="7200897" cy="331893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fr-FR" sz="2200" err="1">
                <a:ea typeface="ＭＳ Ｐゴシック" panose="020B0600070205080204" pitchFamily="34" charset="-128"/>
              </a:rPr>
              <a:t>Activités</a:t>
            </a:r>
            <a:r>
              <a:rPr lang="en-US" altLang="fr-FR" sz="2200">
                <a:ea typeface="ＭＳ Ｐゴシック" panose="020B0600070205080204" pitchFamily="34" charset="-128"/>
              </a:rPr>
              <a:t> </a:t>
            </a:r>
            <a:r>
              <a:rPr lang="en-US" altLang="fr-FR" sz="2200" err="1">
                <a:ea typeface="ＭＳ Ｐゴシック" panose="020B0600070205080204" pitchFamily="34" charset="-128"/>
              </a:rPr>
              <a:t>coopératives</a:t>
            </a:r>
            <a:endParaRPr lang="en-US" altLang="fr-FR" sz="220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fr-FR" sz="2200">
                <a:ea typeface="ＭＳ Ｐゴシック" panose="020B0600070205080204" pitchFamily="34" charset="-128"/>
              </a:rPr>
              <a:t>Yoga pour enfants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fr-FR" sz="2200">
                <a:ea typeface="ＭＳ Ｐゴシック" panose="020B0600070205080204" pitchFamily="34" charset="-128"/>
              </a:rPr>
              <a:t>Brain gym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fr-FR" sz="2200" err="1">
                <a:ea typeface="ＭＳ Ｐゴシック" panose="020B0600070205080204" pitchFamily="34" charset="-128"/>
              </a:rPr>
              <a:t>Révisions</a:t>
            </a:r>
            <a:r>
              <a:rPr lang="en-US" altLang="fr-FR" sz="2200">
                <a:ea typeface="ＭＳ Ｐゴシック" panose="020B0600070205080204" pitchFamily="34" charset="-128"/>
              </a:rPr>
              <a:t> </a:t>
            </a:r>
            <a:r>
              <a:rPr lang="en-US" altLang="fr-FR" sz="2200" err="1">
                <a:ea typeface="ＭＳ Ｐゴシック" panose="020B0600070205080204" pitchFamily="34" charset="-128"/>
              </a:rPr>
              <a:t>en</a:t>
            </a:r>
            <a:r>
              <a:rPr lang="en-US" altLang="fr-FR" sz="2200">
                <a:ea typeface="ＭＳ Ｐゴシック" panose="020B0600070205080204" pitchFamily="34" charset="-128"/>
              </a:rPr>
              <a:t> </a:t>
            </a:r>
            <a:r>
              <a:rPr lang="en-US" altLang="fr-FR" sz="2200" err="1">
                <a:ea typeface="ＭＳ Ｐゴシック" panose="020B0600070205080204" pitchFamily="34" charset="-128"/>
              </a:rPr>
              <a:t>mouvement</a:t>
            </a:r>
            <a:endParaRPr lang="en-US" altLang="fr-FR" sz="220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fr-FR" sz="2200" err="1">
                <a:ea typeface="ＭＳ Ｐゴシック" panose="020B0600070205080204" pitchFamily="34" charset="-128"/>
              </a:rPr>
              <a:t>Apprentissages</a:t>
            </a:r>
            <a:r>
              <a:rPr lang="en-US" altLang="fr-FR" sz="2200">
                <a:ea typeface="ＭＳ Ｐゴシック" panose="020B0600070205080204" pitchFamily="34" charset="-128"/>
              </a:rPr>
              <a:t> </a:t>
            </a:r>
            <a:r>
              <a:rPr lang="en-US" altLang="fr-FR" sz="2200" err="1">
                <a:ea typeface="ＭＳ Ｐゴシック" panose="020B0600070205080204" pitchFamily="34" charset="-128"/>
              </a:rPr>
              <a:t>en</a:t>
            </a:r>
            <a:r>
              <a:rPr lang="en-US" altLang="fr-FR" sz="2200">
                <a:ea typeface="ＭＳ Ｐゴシック" panose="020B0600070205080204" pitchFamily="34" charset="-128"/>
              </a:rPr>
              <a:t> </a:t>
            </a:r>
            <a:r>
              <a:rPr lang="en-US" altLang="fr-FR" sz="2200" err="1">
                <a:ea typeface="ＭＳ Ｐゴシック" panose="020B0600070205080204" pitchFamily="34" charset="-128"/>
              </a:rPr>
              <a:t>mouvement</a:t>
            </a:r>
            <a:endParaRPr lang="en-US" altLang="fr-FR" sz="220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fr-FR" sz="2200">
                <a:ea typeface="ＭＳ Ｐゴシック" panose="020B0600070205080204" pitchFamily="34" charset="-128"/>
              </a:rPr>
              <a:t>Just dance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fr-FR" sz="2200" err="1">
                <a:ea typeface="ＭＳ Ｐゴシック" panose="020B0600070205080204" pitchFamily="34" charset="-128"/>
              </a:rPr>
              <a:t>Activités</a:t>
            </a:r>
            <a:r>
              <a:rPr lang="en-US" altLang="fr-FR" sz="2200">
                <a:ea typeface="ＭＳ Ｐゴシック" panose="020B0600070205080204" pitchFamily="34" charset="-128"/>
              </a:rPr>
              <a:t> “</a:t>
            </a:r>
            <a:r>
              <a:rPr lang="en-US" altLang="fr-FR" sz="2200" err="1">
                <a:ea typeface="ＭＳ Ｐゴシック" panose="020B0600070205080204" pitchFamily="34" charset="-128"/>
              </a:rPr>
              <a:t>l’école</a:t>
            </a:r>
            <a:r>
              <a:rPr lang="en-US" altLang="fr-FR" sz="2200">
                <a:ea typeface="ＭＳ Ｐゴシック" panose="020B0600070205080204" pitchFamily="34" charset="-128"/>
              </a:rPr>
              <a:t> </a:t>
            </a:r>
            <a:r>
              <a:rPr lang="en-US" altLang="fr-FR" sz="2200" err="1">
                <a:ea typeface="ＭＳ Ｐゴシック" panose="020B0600070205080204" pitchFamily="34" charset="-128"/>
              </a:rPr>
              <a:t>bouge</a:t>
            </a:r>
            <a:r>
              <a:rPr lang="en-US" altLang="fr-FR" sz="2200">
                <a:ea typeface="ＭＳ Ｐゴシック" panose="020B0600070205080204" pitchFamily="34" charset="-128"/>
              </a:rPr>
              <a:t>”</a:t>
            </a:r>
          </a:p>
          <a:p>
            <a:pPr eaLnBrk="1" hangingPunct="1">
              <a:lnSpc>
                <a:spcPct val="90000"/>
              </a:lnSpc>
            </a:pPr>
            <a:endParaRPr lang="en-US" altLang="fr-FR" sz="2200">
              <a:ea typeface="ＭＳ Ｐゴシック" panose="020B0600070205080204" pitchFamily="34" charset="-128"/>
            </a:endParaRPr>
          </a:p>
        </p:txBody>
      </p:sp>
      <p:sp>
        <p:nvSpPr>
          <p:cNvPr id="22531" name="Date Placeholder 3">
            <a:extLst>
              <a:ext uri="{FF2B5EF4-FFF2-40B4-BE49-F238E27FC236}">
                <a16:creationId xmlns:a16="http://schemas.microsoft.com/office/drawing/2014/main" id="{2365C419-9176-61A6-AF1B-F18CEB5862C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6508125" y="5969000"/>
            <a:ext cx="1200150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6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/>
          </a:p>
        </p:txBody>
      </p:sp>
      <p:sp>
        <p:nvSpPr>
          <p:cNvPr id="22532" name="Footer Placeholder 4">
            <a:extLst>
              <a:ext uri="{FF2B5EF4-FFF2-40B4-BE49-F238E27FC236}">
                <a16:creationId xmlns:a16="http://schemas.microsoft.com/office/drawing/2014/main" id="{5972FC19-6219-D5CF-3494-045DD1FA4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71550" y="5969000"/>
            <a:ext cx="5479425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6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/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3C19106E-BEE1-0AE1-0FBE-BD2318F7D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pPr eaLnBrk="1" hangingPunct="1"/>
            <a:r>
              <a:rPr lang="fr-CH" altLang="fr-FR">
                <a:ea typeface="ＭＳ Ｐゴシック" panose="020B0600070205080204" pitchFamily="34" charset="-128"/>
              </a:rPr>
              <a:t>Programme 7H</a:t>
            </a:r>
            <a:endParaRPr lang="en-US" altLang="fr-FR">
              <a:ea typeface="ＭＳ Ｐゴシック" panose="020B0600070205080204" pitchFamily="34" charset="-128"/>
            </a:endParaRPr>
          </a:p>
        </p:txBody>
      </p:sp>
      <p:sp>
        <p:nvSpPr>
          <p:cNvPr id="23560" name="Content Placeholder 2">
            <a:extLst>
              <a:ext uri="{FF2B5EF4-FFF2-40B4-BE49-F238E27FC236}">
                <a16:creationId xmlns:a16="http://schemas.microsoft.com/office/drawing/2014/main" id="{B85529C3-BC6E-F71E-14AC-ACC1A15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2556932"/>
            <a:ext cx="7200897" cy="3318936"/>
          </a:xfrm>
        </p:spPr>
        <p:txBody>
          <a:bodyPr>
            <a:normAutofit/>
          </a:bodyPr>
          <a:lstStyle/>
          <a:p>
            <a:pPr eaLnBrk="1" hangingPunct="1"/>
            <a:r>
              <a:rPr lang="fr-CH" altLang="fr-FR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Réputée pour être une année difficile, la 7H intègre de nombreux nouveaux éléments:</a:t>
            </a:r>
          </a:p>
          <a:p>
            <a:pPr eaLnBrk="1" hangingPunct="1"/>
            <a:r>
              <a:rPr lang="fr-CH" altLang="fr-FR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Introduction de l</a:t>
            </a:r>
            <a:r>
              <a:rPr lang="fr-CH" altLang="en-US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’</a:t>
            </a:r>
            <a:r>
              <a:rPr lang="fr-CH" altLang="fr-FR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anglais</a:t>
            </a:r>
          </a:p>
          <a:p>
            <a:pPr eaLnBrk="1" hangingPunct="1"/>
            <a:r>
              <a:rPr lang="fr-CH" altLang="fr-FR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Responsabilisation de l</a:t>
            </a:r>
            <a:r>
              <a:rPr lang="fr-CH" altLang="en-US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’</a:t>
            </a:r>
            <a:r>
              <a:rPr lang="fr-CH" altLang="fr-FR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élève</a:t>
            </a:r>
          </a:p>
          <a:p>
            <a:pPr eaLnBrk="1" hangingPunct="1"/>
            <a:r>
              <a:rPr lang="fr-CH" altLang="fr-FR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Programme important</a:t>
            </a:r>
          </a:p>
          <a:p>
            <a:pPr eaLnBrk="1" hangingPunct="1"/>
            <a:endParaRPr lang="en-US" altLang="fr-FR"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23555" name="Date Placeholder 3">
            <a:extLst>
              <a:ext uri="{FF2B5EF4-FFF2-40B4-BE49-F238E27FC236}">
                <a16:creationId xmlns:a16="http://schemas.microsoft.com/office/drawing/2014/main" id="{F7D9D0EF-59F5-7421-A706-012725E9EE26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6508125" y="5969000"/>
            <a:ext cx="1200150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6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/>
          </a:p>
        </p:txBody>
      </p:sp>
      <p:sp>
        <p:nvSpPr>
          <p:cNvPr id="23556" name="Footer Placeholder 4">
            <a:extLst>
              <a:ext uri="{FF2B5EF4-FFF2-40B4-BE49-F238E27FC236}">
                <a16:creationId xmlns:a16="http://schemas.microsoft.com/office/drawing/2014/main" id="{DF61C7F8-98FA-8C96-AA8E-064DFD786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71550" y="5969000"/>
            <a:ext cx="5479425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6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/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2" name="Picture 24581" descr="Un livre ouvert">
            <a:extLst>
              <a:ext uri="{FF2B5EF4-FFF2-40B4-BE49-F238E27FC236}">
                <a16:creationId xmlns:a16="http://schemas.microsoft.com/office/drawing/2014/main" id="{79F9B604-2428-1404-CB6D-5F25CE4C2D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32" r="21737" b="-2"/>
          <a:stretch/>
        </p:blipFill>
        <p:spPr>
          <a:xfrm>
            <a:off x="3202390" y="-1"/>
            <a:ext cx="5941610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4577" name="Title 1">
            <a:extLst>
              <a:ext uri="{FF2B5EF4-FFF2-40B4-BE49-F238E27FC236}">
                <a16:creationId xmlns:a16="http://schemas.microsoft.com/office/drawing/2014/main" id="{4DC64B21-C3A8-41BE-1875-56E3101A4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999" y="609600"/>
            <a:ext cx="2888343" cy="1320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fr-FR" err="1">
                <a:ea typeface="ＭＳ Ｐゴシック" panose="020B0600070205080204" pitchFamily="34" charset="-128"/>
              </a:rPr>
              <a:t>Français</a:t>
            </a:r>
            <a:endParaRPr lang="en-US" altLang="fr-FR">
              <a:ea typeface="ＭＳ Ｐゴシック" panose="020B0600070205080204" pitchFamily="34" charset="-128"/>
            </a:endParaRPr>
          </a:p>
        </p:txBody>
      </p:sp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02C7509C-BD46-57CF-CBB7-0BD37E4C4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024" y="1484379"/>
            <a:ext cx="3296880" cy="4320885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Font typeface="Wingdings 2" pitchFamily="2" charset="2"/>
              <a:buNone/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altLang="fr-FR" sz="2400" dirty="0">
                <a:ea typeface="ＭＳ Ｐゴシック" panose="020B0600070205080204" pitchFamily="34" charset="-128"/>
              </a:rPr>
              <a:t>Un </a:t>
            </a:r>
            <a:r>
              <a:rPr lang="en-US" altLang="fr-FR" sz="2400" dirty="0" err="1">
                <a:ea typeface="ＭＳ Ｐゴシック" panose="020B0600070205080204" pitchFamily="34" charset="-128"/>
              </a:rPr>
              <a:t>défi</a:t>
            </a:r>
            <a:r>
              <a:rPr lang="en-US" altLang="fr-FR" sz="2400" dirty="0">
                <a:ea typeface="ＭＳ Ｐゴシック" panose="020B0600070205080204" pitchFamily="34" charset="-128"/>
              </a:rPr>
              <a:t>-lecture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en-US" altLang="fr-FR" sz="2400" dirty="0">
                <a:ea typeface="ＭＳ Ｐゴシック" panose="020B0600070205080204" pitchFamily="34" charset="-128"/>
              </a:rPr>
              <a:t>Exposé oral et </a:t>
            </a:r>
            <a:r>
              <a:rPr lang="en-US" altLang="fr-FR" sz="2400" dirty="0" err="1">
                <a:ea typeface="ＭＳ Ｐゴシック" panose="020B0600070205080204" pitchFamily="34" charset="-128"/>
              </a:rPr>
              <a:t>écrit</a:t>
            </a:r>
            <a:r>
              <a:rPr lang="en-US" altLang="fr-FR" sz="2400" dirty="0">
                <a:ea typeface="ＭＳ Ｐゴシック" panose="020B0600070205080204" pitchFamily="34" charset="-128"/>
              </a:rPr>
              <a:t>, au </a:t>
            </a:r>
            <a:r>
              <a:rPr lang="en-US" altLang="fr-FR" sz="2400" dirty="0" err="1">
                <a:ea typeface="ＭＳ Ｐゴシック" panose="020B0600070205080204" pitchFamily="34" charset="-128"/>
              </a:rPr>
              <a:t>moins</a:t>
            </a:r>
            <a:r>
              <a:rPr lang="en-US" altLang="fr-FR" sz="2400" dirty="0">
                <a:ea typeface="ＭＳ Ｐゴシック" panose="020B0600070205080204" pitchFamily="34" charset="-128"/>
              </a:rPr>
              <a:t> deux productions </a:t>
            </a:r>
            <a:r>
              <a:rPr lang="en-US" altLang="fr-FR" sz="2400" dirty="0" err="1">
                <a:ea typeface="ＭＳ Ｐゴシック" panose="020B0600070205080204" pitchFamily="34" charset="-128"/>
              </a:rPr>
              <a:t>orales</a:t>
            </a:r>
            <a:r>
              <a:rPr lang="en-US" altLang="fr-FR" sz="2400" dirty="0">
                <a:ea typeface="ＭＳ Ｐゴシック" panose="020B0600070205080204" pitchFamily="34" charset="-128"/>
              </a:rPr>
              <a:t> </a:t>
            </a:r>
            <a:r>
              <a:rPr lang="en-US" altLang="fr-FR" sz="2400" dirty="0" err="1">
                <a:ea typeface="ＭＳ Ｐゴシック" panose="020B0600070205080204" pitchFamily="34" charset="-128"/>
              </a:rPr>
              <a:t>lors</a:t>
            </a:r>
            <a:r>
              <a:rPr lang="en-US" altLang="fr-FR" sz="2400" dirty="0">
                <a:ea typeface="ＭＳ Ｐゴシック" panose="020B0600070205080204" pitchFamily="34" charset="-128"/>
              </a:rPr>
              <a:t> </a:t>
            </a:r>
            <a:r>
              <a:rPr lang="en-US" altLang="fr-FR" sz="2400" dirty="0" err="1">
                <a:ea typeface="ＭＳ Ｐゴシック" panose="020B0600070205080204" pitchFamily="34" charset="-128"/>
              </a:rPr>
              <a:t>d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’</a:t>
            </a:r>
            <a:r>
              <a:rPr lang="en-US" altLang="fr-FR" sz="2400" dirty="0" err="1">
                <a:ea typeface="ＭＳ Ｐゴシック" panose="020B0600070205080204" pitchFamily="34" charset="-128"/>
              </a:rPr>
              <a:t>évaluations</a:t>
            </a:r>
            <a:endParaRPr lang="en-US" altLang="fr-FR" sz="2400" dirty="0">
              <a:ea typeface="ＭＳ Ｐゴシック" panose="020B0600070205080204" pitchFamily="34" charset="-128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en-US" altLang="fr-FR" sz="2400" dirty="0">
                <a:ea typeface="ＭＳ Ｐゴシック" panose="020B0600070205080204" pitchFamily="34" charset="-128"/>
              </a:rPr>
              <a:t>Expression: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fr-FR" sz="1700" dirty="0">
                <a:ea typeface="ＭＳ Ｐゴシック" panose="020B0600070205080204" pitchFamily="34" charset="-128"/>
              </a:rPr>
              <a:t>La </a:t>
            </a:r>
            <a:r>
              <a:rPr lang="en-US" altLang="fr-FR" sz="1700" dirty="0" err="1">
                <a:ea typeface="ＭＳ Ｐゴシック" panose="020B0600070205080204" pitchFamily="34" charset="-128"/>
              </a:rPr>
              <a:t>règle</a:t>
            </a:r>
            <a:r>
              <a:rPr lang="en-US" altLang="fr-FR" sz="1700" dirty="0">
                <a:ea typeface="ＭＳ Ｐゴシック" panose="020B0600070205080204" pitchFamily="34" charset="-128"/>
              </a:rPr>
              <a:t> du jeu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fr-FR" sz="1700" dirty="0" err="1">
                <a:ea typeface="ＭＳ Ｐゴシック" panose="020B0600070205080204" pitchFamily="34" charset="-128"/>
              </a:rPr>
              <a:t>Récit</a:t>
            </a:r>
            <a:r>
              <a:rPr lang="en-US" altLang="fr-FR" sz="1700" dirty="0">
                <a:ea typeface="ＭＳ Ｐゴシック" panose="020B0600070205080204" pitchFamily="34" charset="-128"/>
              </a:rPr>
              <a:t> </a:t>
            </a:r>
            <a:r>
              <a:rPr lang="en-US" altLang="fr-FR" sz="1700" dirty="0" err="1">
                <a:ea typeface="ＭＳ Ｐゴシック" panose="020B0600070205080204" pitchFamily="34" charset="-128"/>
              </a:rPr>
              <a:t>d’aventure</a:t>
            </a:r>
            <a:endParaRPr lang="en-US" altLang="fr-FR" sz="1700" dirty="0">
              <a:ea typeface="ＭＳ Ｐゴシック" panose="020B0600070205080204" pitchFamily="34" charset="-128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fr-FR" sz="1700" dirty="0">
                <a:ea typeface="ＭＳ Ｐゴシック" panose="020B0600070205080204" pitchFamily="34" charset="-128"/>
              </a:rPr>
              <a:t>La fable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fr-FR" sz="1700" dirty="0">
                <a:ea typeface="ＭＳ Ｐゴシック" panose="020B0600070205080204" pitchFamily="34" charset="-128"/>
              </a:rPr>
              <a:t>La critique de film</a:t>
            </a:r>
          </a:p>
          <a:p>
            <a:pPr marL="0" indent="0" eaLnBrk="1" hangingPunct="1">
              <a:lnSpc>
                <a:spcPct val="90000"/>
              </a:lnSpc>
            </a:pPr>
            <a:endParaRPr lang="en-US" altLang="fr-FR" dirty="0">
              <a:ea typeface="ＭＳ Ｐゴシック" panose="020B0600070205080204" pitchFamily="34" charset="-128"/>
            </a:endParaRPr>
          </a:p>
          <a:p>
            <a:pPr lvl="2" eaLnBrk="1" hangingPunct="1">
              <a:lnSpc>
                <a:spcPct val="90000"/>
              </a:lnSpc>
              <a:buFont typeface="Wingdings 2" pitchFamily="2" charset="2"/>
              <a:buNone/>
            </a:pPr>
            <a:endParaRPr lang="en-US" altLang="fr-FR" dirty="0">
              <a:ea typeface="ＭＳ Ｐゴシック" panose="020B0600070205080204" pitchFamily="34" charset="-128"/>
            </a:endParaRPr>
          </a:p>
        </p:txBody>
      </p:sp>
      <p:sp>
        <p:nvSpPr>
          <p:cNvPr id="24579" name="Date Placeholder 3">
            <a:extLst>
              <a:ext uri="{FF2B5EF4-FFF2-40B4-BE49-F238E27FC236}">
                <a16:creationId xmlns:a16="http://schemas.microsoft.com/office/drawing/2014/main" id="{9DA71471-7DBC-379E-772B-A5B1E60C33A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5403849" y="6041362"/>
            <a:ext cx="683955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9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>
              <a:solidFill>
                <a:srgbClr val="FFFFFF"/>
              </a:solidFill>
            </a:endParaRPr>
          </a:p>
        </p:txBody>
      </p:sp>
      <p:sp>
        <p:nvSpPr>
          <p:cNvPr id="24580" name="Footer Placeholder 4">
            <a:extLst>
              <a:ext uri="{FF2B5EF4-FFF2-40B4-BE49-F238E27FC236}">
                <a16:creationId xmlns:a16="http://schemas.microsoft.com/office/drawing/2014/main" id="{C58EF4AF-601E-E7AC-A009-4539799A6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508000" y="6041362"/>
            <a:ext cx="4723209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9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/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77CFA-B7F2-458C-5820-66B4D9999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486892"/>
            <a:ext cx="2888343" cy="1320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fr-FR" err="1">
                <a:ea typeface="ＭＳ Ｐゴシック" panose="020B0600070205080204" pitchFamily="34" charset="-128"/>
              </a:rPr>
              <a:t>Français</a:t>
            </a:r>
            <a:endParaRPr lang="en-US" altLang="fr-FR">
              <a:ea typeface="ＭＳ Ｐゴシック" panose="020B0600070205080204" pitchFamily="34" charset="-128"/>
            </a:endParaRPr>
          </a:p>
        </p:txBody>
      </p:sp>
      <p:graphicFrame>
        <p:nvGraphicFramePr>
          <p:cNvPr id="25606" name="Content Placeholder 2">
            <a:extLst>
              <a:ext uri="{FF2B5EF4-FFF2-40B4-BE49-F238E27FC236}">
                <a16:creationId xmlns:a16="http://schemas.microsoft.com/office/drawing/2014/main" id="{179A68AC-2AB4-CD21-051D-5B2BA06A58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7009503"/>
              </p:ext>
            </p:extLst>
          </p:nvPr>
        </p:nvGraphicFramePr>
        <p:xfrm>
          <a:off x="965199" y="1948543"/>
          <a:ext cx="7213600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2" name="Date Placeholder 3">
            <a:extLst>
              <a:ext uri="{FF2B5EF4-FFF2-40B4-BE49-F238E27FC236}">
                <a16:creationId xmlns:a16="http://schemas.microsoft.com/office/drawing/2014/main" id="{CB831B32-51FB-E2A1-0DFE-01160AB1C353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6381751" y="6182876"/>
            <a:ext cx="683954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9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/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itre 1">
            <a:extLst>
              <a:ext uri="{FF2B5EF4-FFF2-40B4-BE49-F238E27FC236}">
                <a16:creationId xmlns:a16="http://schemas.microsoft.com/office/drawing/2014/main" id="{1DD4779A-D004-52E3-40EB-CE085A784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pPr eaLnBrk="1" hangingPunct="1"/>
            <a:r>
              <a:rPr lang="fr-CH" altLang="fr-FR">
                <a:ea typeface="ＭＳ Ｐゴシック" panose="020B0600070205080204" pitchFamily="34" charset="-128"/>
              </a:rPr>
              <a:t>Mathématiques</a:t>
            </a:r>
          </a:p>
        </p:txBody>
      </p:sp>
      <p:graphicFrame>
        <p:nvGraphicFramePr>
          <p:cNvPr id="27653" name="Content Placeholder 2">
            <a:extLst>
              <a:ext uri="{FF2B5EF4-FFF2-40B4-BE49-F238E27FC236}">
                <a16:creationId xmlns:a16="http://schemas.microsoft.com/office/drawing/2014/main" id="{3D7008DA-D60D-0860-E8EF-B0AC9FA87A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2589040"/>
              </p:ext>
            </p:extLst>
          </p:nvPr>
        </p:nvGraphicFramePr>
        <p:xfrm>
          <a:off x="3479799" y="2556932"/>
          <a:ext cx="4692647" cy="3318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7650" name="Picture 6" descr="download.png">
            <a:extLst>
              <a:ext uri="{FF2B5EF4-FFF2-40B4-BE49-F238E27FC236}">
                <a16:creationId xmlns:a16="http://schemas.microsoft.com/office/drawing/2014/main" id="{A575E1F8-26B7-2500-E149-9B8BAB80A6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2" r="14210" b="2"/>
          <a:stretch>
            <a:fillRect/>
          </a:stretch>
        </p:blipFill>
        <p:spPr bwMode="auto">
          <a:xfrm>
            <a:off x="1075701" y="2701180"/>
            <a:ext cx="2054796" cy="2852640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6FF8EA3-CC89-18D6-438E-30C54AED6847}"/>
              </a:ext>
            </a:extLst>
          </p:cNvPr>
          <p:cNvSpPr txBox="1"/>
          <p:nvPr/>
        </p:nvSpPr>
        <p:spPr>
          <a:xfrm>
            <a:off x="885075" y="982132"/>
            <a:ext cx="4765975" cy="13038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sz="4400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Environnement</a:t>
            </a:r>
          </a:p>
        </p:txBody>
      </p:sp>
      <p:pic>
        <p:nvPicPr>
          <p:cNvPr id="28677" name="Picture 8" descr="images.jpg">
            <a:extLst>
              <a:ext uri="{FF2B5EF4-FFF2-40B4-BE49-F238E27FC236}">
                <a16:creationId xmlns:a16="http://schemas.microsoft.com/office/drawing/2014/main" id="{A3784569-4018-46ED-38AF-B57858C61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2" r="1" b="7311"/>
          <a:stretch>
            <a:fillRect/>
          </a:stretch>
        </p:blipFill>
        <p:spPr bwMode="auto">
          <a:xfrm>
            <a:off x="6102993" y="1158024"/>
            <a:ext cx="2129458" cy="2066544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Picture 7" descr="images.jpg">
            <a:extLst>
              <a:ext uri="{FF2B5EF4-FFF2-40B4-BE49-F238E27FC236}">
                <a16:creationId xmlns:a16="http://schemas.microsoft.com/office/drawing/2014/main" id="{070DB344-A522-EE58-CEEB-DA624C5069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" r="3362" b="2"/>
          <a:stretch>
            <a:fillRect/>
          </a:stretch>
        </p:blipFill>
        <p:spPr bwMode="auto">
          <a:xfrm>
            <a:off x="6101589" y="3631646"/>
            <a:ext cx="2132266" cy="2066544"/>
          </a:xfrm>
          <a:prstGeom prst="rect">
            <a:avLst/>
          </a:prstGeom>
          <a:noFill/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679" name="Content Placeholder 2">
            <a:extLst>
              <a:ext uri="{FF2B5EF4-FFF2-40B4-BE49-F238E27FC236}">
                <a16:creationId xmlns:a16="http://schemas.microsoft.com/office/drawing/2014/main" id="{2BA46D75-8457-EDCA-55CA-0D44B2C0D5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9069084"/>
              </p:ext>
            </p:extLst>
          </p:nvPr>
        </p:nvGraphicFramePr>
        <p:xfrm>
          <a:off x="875538" y="2556932"/>
          <a:ext cx="4785049" cy="3318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8674" name="Date Placeholder 3">
            <a:extLst>
              <a:ext uri="{FF2B5EF4-FFF2-40B4-BE49-F238E27FC236}">
                <a16:creationId xmlns:a16="http://schemas.microsoft.com/office/drawing/2014/main" id="{B1385B8F-09C5-438B-26FB-47E6F2A9776B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6508125" y="5934456"/>
            <a:ext cx="1200150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 sz="10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8675" name="Footer Placeholder 4">
            <a:extLst>
              <a:ext uri="{FF2B5EF4-FFF2-40B4-BE49-F238E27FC236}">
                <a16:creationId xmlns:a16="http://schemas.microsoft.com/office/drawing/2014/main" id="{2FEC78D6-EF6E-294C-E1E2-C257C207B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71550" y="5934456"/>
            <a:ext cx="5479425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 sz="10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2" name="Pictur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6A41F51A-9317-A254-2FC7-1CDFE40A74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3" r="-1" b="1722"/>
          <a:stretch/>
        </p:blipFill>
        <p:spPr bwMode="auto">
          <a:xfrm>
            <a:off x="3222650" y="5"/>
            <a:ext cx="3623720" cy="4520011"/>
          </a:xfrm>
          <a:custGeom>
            <a:avLst/>
            <a:gdLst/>
            <a:ahLst/>
            <a:cxnLst/>
            <a:rect l="l" t="t" r="r" b="b"/>
            <a:pathLst>
              <a:path w="4831627" h="4520011">
                <a:moveTo>
                  <a:pt x="0" y="0"/>
                </a:moveTo>
                <a:lnTo>
                  <a:pt x="4831627" y="0"/>
                </a:lnTo>
                <a:lnTo>
                  <a:pt x="1416677" y="452001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5" descr="Une image contenant texte, personne, posant&#10;&#10;Description générée automatiquement">
            <a:extLst>
              <a:ext uri="{FF2B5EF4-FFF2-40B4-BE49-F238E27FC236}">
                <a16:creationId xmlns:a16="http://schemas.microsoft.com/office/drawing/2014/main" id="{A0A5497A-F99A-E5E9-2497-69AA20BA44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17" r="1" b="1"/>
          <a:stretch/>
        </p:blipFill>
        <p:spPr bwMode="auto">
          <a:xfrm>
            <a:off x="3031495" y="-4"/>
            <a:ext cx="6104530" cy="6858000"/>
          </a:xfrm>
          <a:custGeom>
            <a:avLst/>
            <a:gdLst/>
            <a:ahLst/>
            <a:cxnLst/>
            <a:rect l="l" t="t" r="r" b="b"/>
            <a:pathLst>
              <a:path w="8139373" h="6858000">
                <a:moveTo>
                  <a:pt x="5181344" y="0"/>
                </a:moveTo>
                <a:lnTo>
                  <a:pt x="8139373" y="0"/>
                </a:lnTo>
                <a:lnTo>
                  <a:pt x="8139373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7" name="Titre 1">
            <a:extLst>
              <a:ext uri="{FF2B5EF4-FFF2-40B4-BE49-F238E27FC236}">
                <a16:creationId xmlns:a16="http://schemas.microsoft.com/office/drawing/2014/main" id="{0DBCA63A-6714-74ED-F186-B5EF99861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176489"/>
            <a:ext cx="2811796" cy="1508469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fr-CH" altLang="fr-FR" sz="2800">
                <a:ea typeface="ＭＳ Ｐゴシック" panose="020B0600070205080204" pitchFamily="34" charset="-128"/>
              </a:rPr>
              <a:t>Langues</a:t>
            </a:r>
          </a:p>
        </p:txBody>
      </p:sp>
      <p:sp>
        <p:nvSpPr>
          <p:cNvPr id="29698" name="Espace réservé du contenu 2">
            <a:extLst>
              <a:ext uri="{FF2B5EF4-FFF2-40B4-BE49-F238E27FC236}">
                <a16:creationId xmlns:a16="http://schemas.microsoft.com/office/drawing/2014/main" id="{A4DC3B9E-3F2C-80B3-B4F3-FFA59C81C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2795618"/>
            <a:ext cx="2811796" cy="3005289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fr-CH" altLang="fr-FR" sz="32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Allemand: Junior  </a:t>
            </a:r>
          </a:p>
          <a:p>
            <a:pPr eaLnBrk="1" hangingPunct="1"/>
            <a:r>
              <a:rPr lang="fr-CH" altLang="fr-FR" sz="32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Anglais: More!</a:t>
            </a:r>
            <a:endParaRPr lang="fr-CH" altLang="fr-FR" sz="3200" baseline="30000"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eaLnBrk="1" hangingPunct="1"/>
            <a:r>
              <a:rPr lang="fr-CH" altLang="fr-FR" sz="320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Niveau attendu : A1 (CECR)</a:t>
            </a:r>
          </a:p>
          <a:p>
            <a:pPr eaLnBrk="1" hangingPunct="1">
              <a:buFontTx/>
              <a:buNone/>
            </a:pPr>
            <a:endParaRPr lang="fr-CH" altLang="fr-FR" sz="1400"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29699" name="Espace réservé de la date 3">
            <a:extLst>
              <a:ext uri="{FF2B5EF4-FFF2-40B4-BE49-F238E27FC236}">
                <a16:creationId xmlns:a16="http://schemas.microsoft.com/office/drawing/2014/main" id="{6E5F7F5E-DEEC-B2F5-56A7-CF645BDC618A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4800600" y="6041362"/>
            <a:ext cx="1287204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 sz="800">
              <a:solidFill>
                <a:srgbClr val="FFFFFF"/>
              </a:solidFill>
            </a:endParaRPr>
          </a:p>
        </p:txBody>
      </p:sp>
      <p:sp>
        <p:nvSpPr>
          <p:cNvPr id="29700" name="Espace réservé du pied de page 4">
            <a:extLst>
              <a:ext uri="{FF2B5EF4-FFF2-40B4-BE49-F238E27FC236}">
                <a16:creationId xmlns:a16="http://schemas.microsoft.com/office/drawing/2014/main" id="{756338D0-E1EF-0085-D502-9FC83F105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508000" y="6041362"/>
            <a:ext cx="2811796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 sz="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:a16="http://schemas.microsoft.com/office/drawing/2014/main" id="{BA17D5D7-DF37-211F-EED8-35BA32296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699" y="1055077"/>
            <a:ext cx="1899682" cy="479457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fr-FR">
                <a:solidFill>
                  <a:srgbClr val="262626"/>
                </a:solidFill>
                <a:ea typeface="ＭＳ Ｐゴシック" panose="020B0600070205080204" pitchFamily="34" charset="-128"/>
              </a:rPr>
              <a:t>Arts:</a:t>
            </a:r>
          </a:p>
        </p:txBody>
      </p:sp>
      <p:graphicFrame>
        <p:nvGraphicFramePr>
          <p:cNvPr id="30727" name="Content Placeholder 2">
            <a:extLst>
              <a:ext uri="{FF2B5EF4-FFF2-40B4-BE49-F238E27FC236}">
                <a16:creationId xmlns:a16="http://schemas.microsoft.com/office/drawing/2014/main" id="{63A8DF43-20ED-CB8D-6890-6E0BFCE81B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9365165"/>
              </p:ext>
            </p:extLst>
          </p:nvPr>
        </p:nvGraphicFramePr>
        <p:xfrm>
          <a:off x="4102554" y="804670"/>
          <a:ext cx="4435656" cy="5248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723" name="Date Placeholder 3">
            <a:extLst>
              <a:ext uri="{FF2B5EF4-FFF2-40B4-BE49-F238E27FC236}">
                <a16:creationId xmlns:a16="http://schemas.microsoft.com/office/drawing/2014/main" id="{1EC52B07-A283-9ABF-5F60-BBFDEADBA1C2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7029922" y="6379383"/>
            <a:ext cx="1200150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6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/>
          </a:p>
        </p:txBody>
      </p:sp>
      <p:sp>
        <p:nvSpPr>
          <p:cNvPr id="30724" name="Footer Placeholder 4">
            <a:extLst>
              <a:ext uri="{FF2B5EF4-FFF2-40B4-BE49-F238E27FC236}">
                <a16:creationId xmlns:a16="http://schemas.microsoft.com/office/drawing/2014/main" id="{7855A19F-ECA9-2547-839F-1E537D0C4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816349" y="6379383"/>
            <a:ext cx="2736850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6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/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id="{BE8A5056-0A74-F38E-582C-570F0C966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15" y="796374"/>
            <a:ext cx="7937369" cy="88002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fr-FR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Aussi</a:t>
            </a:r>
            <a:r>
              <a:rPr lang="is-IS" altLang="fr-FR" dirty="0">
                <a:solidFill>
                  <a:srgbClr val="FFFFFF"/>
                </a:solidFill>
                <a:ea typeface="ＭＳ Ｐゴシック" panose="020B0600070205080204" pitchFamily="34" charset="-128"/>
              </a:rPr>
              <a:t>…</a:t>
            </a:r>
            <a:endParaRPr lang="en-US" altLang="fr-FR" dirty="0">
              <a:solidFill>
                <a:srgbClr val="FFFFFF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1746" name="Content Placeholder 2">
            <a:extLst>
              <a:ext uri="{FF2B5EF4-FFF2-40B4-BE49-F238E27FC236}">
                <a16:creationId xmlns:a16="http://schemas.microsoft.com/office/drawing/2014/main" id="{CA2E15F5-7B8D-99F0-10F9-C0A305667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2612256"/>
            <a:ext cx="7200897" cy="326361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fr-FR" dirty="0">
                <a:ea typeface="ＭＳ Ｐゴシック" panose="020B0600070205080204" pitchFamily="34" charset="-128"/>
              </a:rPr>
              <a:t>EPS:  </a:t>
            </a:r>
            <a:r>
              <a:rPr lang="en-US" altLang="fr-FR" dirty="0" err="1">
                <a:ea typeface="ＭＳ Ｐゴシック" panose="020B0600070205080204" pitchFamily="34" charset="-128"/>
              </a:rPr>
              <a:t>Courir</a:t>
            </a:r>
            <a:r>
              <a:rPr lang="en-US" altLang="fr-FR" dirty="0">
                <a:ea typeface="ＭＳ Ｐゴシック" panose="020B0600070205080204" pitchFamily="34" charset="-128"/>
              </a:rPr>
              <a:t>, lancer, </a:t>
            </a:r>
            <a:r>
              <a:rPr lang="en-US" altLang="fr-FR" dirty="0" err="1">
                <a:ea typeface="ＭＳ Ｐゴシック" panose="020B0600070205080204" pitchFamily="34" charset="-128"/>
              </a:rPr>
              <a:t>sauter</a:t>
            </a:r>
            <a:r>
              <a:rPr lang="en-US" altLang="fr-FR" dirty="0">
                <a:ea typeface="ＭＳ Ｐゴシック" panose="020B0600070205080204" pitchFamily="34" charset="-128"/>
              </a:rPr>
              <a:t>, </a:t>
            </a:r>
            <a:r>
              <a:rPr lang="en-US" altLang="fr-FR" dirty="0" err="1">
                <a:ea typeface="ＭＳ Ｐゴシック" panose="020B0600070205080204" pitchFamily="34" charset="-128"/>
              </a:rPr>
              <a:t>danser</a:t>
            </a:r>
            <a:r>
              <a:rPr lang="en-US" altLang="fr-FR" dirty="0">
                <a:ea typeface="ＭＳ Ｐゴシック" panose="020B0600070205080204" pitchFamily="34" charset="-128"/>
              </a:rPr>
              <a:t>, </a:t>
            </a:r>
            <a:r>
              <a:rPr lang="en-US" altLang="fr-FR" dirty="0" err="1">
                <a:ea typeface="ＭＳ Ｐゴシック" panose="020B0600070205080204" pitchFamily="34" charset="-128"/>
              </a:rPr>
              <a:t>renforcer</a:t>
            </a:r>
            <a:r>
              <a:rPr lang="en-US" altLang="fr-FR" dirty="0">
                <a:ea typeface="ＭＳ Ｐゴシック" panose="020B0600070205080204" pitchFamily="34" charset="-128"/>
              </a:rPr>
              <a:t> son dos et </a:t>
            </a:r>
            <a:r>
              <a:rPr lang="en-US" altLang="fr-FR" dirty="0" err="1">
                <a:ea typeface="ＭＳ Ｐゴシック" panose="020B0600070205080204" pitchFamily="34" charset="-128"/>
              </a:rPr>
              <a:t>ses</a:t>
            </a:r>
            <a:r>
              <a:rPr lang="en-US" altLang="fr-FR" dirty="0">
                <a:ea typeface="ＭＳ Ｐゴシック" panose="020B0600070205080204" pitchFamily="34" charset="-128"/>
              </a:rPr>
              <a:t> jambes, </a:t>
            </a:r>
            <a:r>
              <a:rPr lang="en-US" altLang="fr-FR" dirty="0" err="1">
                <a:ea typeface="ＭＳ Ｐゴシック" panose="020B0600070205080204" pitchFamily="34" charset="-128"/>
              </a:rPr>
              <a:t>acrobaties</a:t>
            </a:r>
            <a:r>
              <a:rPr lang="en-US" altLang="fr-FR" dirty="0">
                <a:ea typeface="ＭＳ Ｐゴシック" panose="020B0600070205080204" pitchFamily="34" charset="-128"/>
              </a:rPr>
              <a:t>, parkour, corde à </a:t>
            </a:r>
            <a:r>
              <a:rPr lang="en-US" altLang="fr-FR" dirty="0" err="1">
                <a:ea typeface="ＭＳ Ｐゴシック" panose="020B0600070205080204" pitchFamily="34" charset="-128"/>
              </a:rPr>
              <a:t>sauter</a:t>
            </a:r>
            <a:r>
              <a:rPr lang="en-US" altLang="fr-FR" dirty="0">
                <a:ea typeface="ＭＳ Ｐゴシック" panose="020B0600070205080204" pitchFamily="34" charset="-128"/>
              </a:rPr>
              <a:t>, </a:t>
            </a:r>
            <a:r>
              <a:rPr lang="en-US" altLang="fr-FR" dirty="0" err="1">
                <a:ea typeface="ＭＳ Ｐゴシック" panose="020B0600070205080204" pitchFamily="34" charset="-128"/>
              </a:rPr>
              <a:t>s</a:t>
            </a:r>
            <a:r>
              <a:rPr lang="en-US" altLang="en-US" dirty="0" err="1">
                <a:ea typeface="ＭＳ Ｐゴシック" panose="020B0600070205080204" pitchFamily="34" charset="-128"/>
              </a:rPr>
              <a:t>’</a:t>
            </a:r>
            <a:r>
              <a:rPr lang="en-US" altLang="fr-FR" dirty="0" err="1">
                <a:ea typeface="ＭＳ Ｐゴシック" panose="020B0600070205080204" pitchFamily="34" charset="-128"/>
              </a:rPr>
              <a:t>échauffer</a:t>
            </a:r>
            <a:r>
              <a:rPr lang="en-US" altLang="fr-FR" dirty="0">
                <a:ea typeface="ＭＳ Ｐゴシック" panose="020B0600070205080204" pitchFamily="34" charset="-128"/>
              </a:rPr>
              <a:t>, football, handball, basketball, </a:t>
            </a:r>
            <a:r>
              <a:rPr lang="en-US" altLang="fr-FR" dirty="0" err="1">
                <a:ea typeface="ＭＳ Ｐゴシック" panose="020B0600070205080204" pitchFamily="34" charset="-128"/>
              </a:rPr>
              <a:t>unihockey</a:t>
            </a:r>
            <a:r>
              <a:rPr lang="en-US" altLang="fr-FR" dirty="0">
                <a:ea typeface="ＭＳ Ｐゴシック" panose="020B0600070205080204" pitchFamily="34" charset="-128"/>
              </a:rPr>
              <a:t>, tchoukball, ultimate frisbee, </a:t>
            </a:r>
            <a:r>
              <a:rPr lang="en-US" altLang="fr-FR" dirty="0" err="1">
                <a:ea typeface="ＭＳ Ｐゴシック" panose="020B0600070205080204" pitchFamily="34" charset="-128"/>
              </a:rPr>
              <a:t>fondamentaux</a:t>
            </a:r>
            <a:r>
              <a:rPr lang="en-US" altLang="fr-FR" dirty="0">
                <a:ea typeface="ＭＳ Ｐゴシック" panose="020B0600070205080204" pitchFamily="34" charset="-128"/>
              </a:rPr>
              <a:t> du jeu, </a:t>
            </a:r>
            <a:r>
              <a:rPr lang="is-IS" altLang="fr-FR" dirty="0">
                <a:ea typeface="ＭＳ Ｐゴシック" panose="020B0600070205080204" pitchFamily="34" charset="-128"/>
              </a:rPr>
              <a:t>…</a:t>
            </a:r>
            <a:endParaRPr lang="en-US" altLang="fr-FR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fr-FR" dirty="0" err="1">
                <a:ea typeface="ＭＳ Ｐゴシック" panose="020B0600070205080204" pitchFamily="34" charset="-128"/>
              </a:rPr>
              <a:t>Catéchisme</a:t>
            </a:r>
            <a:r>
              <a:rPr lang="en-US" altLang="fr-FR" dirty="0">
                <a:ea typeface="ＭＳ Ｐゴシック" panose="020B0600070205080204" pitchFamily="34" charset="-128"/>
              </a:rPr>
              <a:t> (avec Nadia Conti)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fr-FR" dirty="0">
                <a:ea typeface="ＭＳ Ｐゴシック" panose="020B0600070205080204" pitchFamily="34" charset="-128"/>
              </a:rPr>
              <a:t>ETHIQUE: les religions </a:t>
            </a:r>
            <a:r>
              <a:rPr lang="en-US" altLang="fr-FR" dirty="0" err="1">
                <a:ea typeface="ＭＳ Ｐゴシック" panose="020B0600070205080204" pitchFamily="34" charset="-128"/>
              </a:rPr>
              <a:t>en</a:t>
            </a:r>
            <a:r>
              <a:rPr lang="en-US" altLang="fr-FR" dirty="0">
                <a:ea typeface="ＭＳ Ｐゴシック" panose="020B0600070205080204" pitchFamily="34" charset="-128"/>
              </a:rPr>
              <a:t> Suisse, travail sur les </a:t>
            </a:r>
            <a:r>
              <a:rPr lang="en-US" altLang="fr-FR" dirty="0" err="1">
                <a:ea typeface="ＭＳ Ｐゴシック" panose="020B0600070205080204" pitchFamily="34" charset="-128"/>
              </a:rPr>
              <a:t>émotions</a:t>
            </a:r>
            <a:r>
              <a:rPr lang="en-US" altLang="fr-FR" dirty="0">
                <a:ea typeface="ＭＳ Ｐゴシック" panose="020B0600070205080204" pitchFamily="34" charset="-128"/>
              </a:rPr>
              <a:t>, le bien-</a:t>
            </a:r>
            <a:r>
              <a:rPr lang="en-US" altLang="fr-FR" dirty="0" err="1">
                <a:ea typeface="ＭＳ Ｐゴシック" panose="020B0600070205080204" pitchFamily="34" charset="-128"/>
              </a:rPr>
              <a:t>être</a:t>
            </a:r>
            <a:r>
              <a:rPr lang="en-US" altLang="fr-FR" dirty="0">
                <a:ea typeface="ＭＳ Ｐゴシック" panose="020B0600070205080204" pitchFamily="34" charset="-128"/>
              </a:rPr>
              <a:t>, la </a:t>
            </a:r>
            <a:r>
              <a:rPr lang="en-US" altLang="fr-FR" dirty="0" err="1">
                <a:ea typeface="ＭＳ Ｐゴシック" panose="020B0600070205080204" pitchFamily="34" charset="-128"/>
              </a:rPr>
              <a:t>sécurité</a:t>
            </a:r>
            <a:r>
              <a:rPr lang="en-US" altLang="fr-FR" dirty="0">
                <a:ea typeface="ＭＳ Ｐゴシック" panose="020B0600070205080204" pitchFamily="34" charset="-128"/>
              </a:rPr>
              <a:t> </a:t>
            </a:r>
            <a:r>
              <a:rPr lang="en-US" altLang="fr-FR" dirty="0" err="1">
                <a:ea typeface="ＭＳ Ｐゴシック" panose="020B0600070205080204" pitchFamily="34" charset="-128"/>
              </a:rPr>
              <a:t>informatique</a:t>
            </a:r>
            <a:r>
              <a:rPr lang="en-US" altLang="fr-FR" dirty="0">
                <a:ea typeface="ＭＳ Ｐゴシック" panose="020B0600070205080204" pitchFamily="34" charset="-128"/>
              </a:rPr>
              <a:t>, la </a:t>
            </a:r>
            <a:r>
              <a:rPr lang="en-US" altLang="fr-FR" dirty="0" err="1">
                <a:ea typeface="ＭＳ Ｐゴシック" panose="020B0600070205080204" pitchFamily="34" charset="-128"/>
              </a:rPr>
              <a:t>robotique</a:t>
            </a:r>
            <a:endParaRPr lang="en-US" altLang="fr-FR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re 1">
            <a:extLst>
              <a:ext uri="{FF2B5EF4-FFF2-40B4-BE49-F238E27FC236}">
                <a16:creationId xmlns:a16="http://schemas.microsoft.com/office/drawing/2014/main" id="{352C86C0-0E42-943B-4939-A38F2F951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pPr eaLnBrk="1" hangingPunct="1"/>
            <a:r>
              <a:rPr lang="fr-CH" altLang="fr-FR">
                <a:solidFill>
                  <a:srgbClr val="262626"/>
                </a:solidFill>
                <a:ea typeface="ＭＳ Ｐゴシック" panose="020B0600070205080204" pitchFamily="34" charset="-128"/>
              </a:rPr>
              <a:t>Communication</a:t>
            </a:r>
          </a:p>
        </p:txBody>
      </p:sp>
      <p:sp>
        <p:nvSpPr>
          <p:cNvPr id="32770" name="Espace réservé du contenu 2">
            <a:extLst>
              <a:ext uri="{FF2B5EF4-FFF2-40B4-BE49-F238E27FC236}">
                <a16:creationId xmlns:a16="http://schemas.microsoft.com/office/drawing/2014/main" id="{80ED9204-831F-9100-C7D1-5C605304E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1" y="2556932"/>
            <a:ext cx="4692650" cy="331893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fr-FR" altLang="fr-FR" sz="15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Privilégier Klapp</a:t>
            </a:r>
            <a:endParaRPr lang="fr-FR" altLang="fr-FR" sz="1500">
              <a:solidFill>
                <a:srgbClr val="262626"/>
              </a:solidFill>
              <a:latin typeface="Century Gothic" panose="020B0502020202020204" pitchFamily="34" charset="0"/>
              <a:ea typeface="ヒラギノ角ゴ Pro W3" panose="020B0300000000000000" pitchFamily="34" charset="-128"/>
              <a:sym typeface="Wingdings" pitchFamily="2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fr-FR" altLang="fr-FR" sz="15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  <a:sym typeface="Wingdings" pitchFamily="2" charset="2"/>
              </a:rPr>
              <a:t>cyril.giordano@edufr.ch   et   juliette.berset@edufr.ch</a:t>
            </a:r>
            <a:endParaRPr lang="fr-FR" altLang="fr-FR" sz="1500">
              <a:solidFill>
                <a:srgbClr val="262626"/>
              </a:solidFill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fr-FR" altLang="fr-FR" sz="15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Cahier de communication: devoirs, sorties, diverses dépêches </a:t>
            </a:r>
          </a:p>
          <a:p>
            <a:pPr eaLnBrk="1" hangingPunct="1">
              <a:lnSpc>
                <a:spcPct val="90000"/>
              </a:lnSpc>
            </a:pPr>
            <a:r>
              <a:rPr lang="fr-FR" altLang="fr-FR" sz="15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Il est également là pour vos questions, vos soucis, nos remarques (à vous  et à nous)</a:t>
            </a:r>
          </a:p>
          <a:p>
            <a:pPr>
              <a:lnSpc>
                <a:spcPct val="90000"/>
              </a:lnSpc>
            </a:pPr>
            <a:r>
              <a:rPr lang="is-IS" altLang="fr-FR" sz="15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Bulletin d‘information</a:t>
            </a:r>
            <a:endParaRPr lang="fr-FR" altLang="fr-FR" sz="1500">
              <a:solidFill>
                <a:srgbClr val="262626"/>
              </a:solidFill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fr-FR" altLang="fr-FR" sz="15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Site internet de l’école</a:t>
            </a:r>
          </a:p>
          <a:p>
            <a:pPr eaLnBrk="1" hangingPunct="1">
              <a:lnSpc>
                <a:spcPct val="90000"/>
              </a:lnSpc>
            </a:pPr>
            <a:r>
              <a:rPr lang="is-IS" altLang="fr-FR" sz="15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Adresse mail des enfants: </a:t>
            </a:r>
            <a:r>
              <a:rPr lang="is-IS" altLang="fr-FR" sz="15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  <a:hlinkClick r:id="rId3"/>
              </a:rPr>
              <a:t>prénom.nom@studentfr.ch</a:t>
            </a:r>
            <a:endParaRPr lang="is-IS" altLang="fr-FR" sz="1500">
              <a:solidFill>
                <a:srgbClr val="262626"/>
              </a:solidFill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is-IS" altLang="fr-FR" sz="1500">
              <a:solidFill>
                <a:srgbClr val="262626"/>
              </a:solidFill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32771" name="Espace réservé de la date 3">
            <a:extLst>
              <a:ext uri="{FF2B5EF4-FFF2-40B4-BE49-F238E27FC236}">
                <a16:creationId xmlns:a16="http://schemas.microsoft.com/office/drawing/2014/main" id="{9EC09D24-5972-CB80-C95B-7FE05C5D4985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6508125" y="5969000"/>
            <a:ext cx="1200150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6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32772" name="Espace réservé du pied de page 4">
            <a:extLst>
              <a:ext uri="{FF2B5EF4-FFF2-40B4-BE49-F238E27FC236}">
                <a16:creationId xmlns:a16="http://schemas.microsoft.com/office/drawing/2014/main" id="{A4FAEFC4-13C4-221C-6139-3F53E2E41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71550" y="5969000"/>
            <a:ext cx="5479425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6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>
              <a:solidFill>
                <a:srgbClr val="000000"/>
              </a:solidFill>
            </a:endParaRPr>
          </a:p>
        </p:txBody>
      </p:sp>
      <p:pic>
        <p:nvPicPr>
          <p:cNvPr id="32773" name="Picture 2" descr="http://idata.over-blog.com/0/20/28/80/cahier6.gif">
            <a:extLst>
              <a:ext uri="{FF2B5EF4-FFF2-40B4-BE49-F238E27FC236}">
                <a16:creationId xmlns:a16="http://schemas.microsoft.com/office/drawing/2014/main" id="{4B8CD4F0-3D30-A6B0-7160-F22E2175345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63769" y="3134929"/>
            <a:ext cx="2054796" cy="1985141"/>
          </a:xfrm>
          <a:prstGeom prst="rect">
            <a:avLst/>
          </a:prstGeom>
          <a:noFill/>
          <a:ln w="57150" cmpd="thickThin">
            <a:solidFill>
              <a:srgbClr val="7F7F7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re 1">
            <a:extLst>
              <a:ext uri="{FF2B5EF4-FFF2-40B4-BE49-F238E27FC236}">
                <a16:creationId xmlns:a16="http://schemas.microsoft.com/office/drawing/2014/main" id="{36903622-004D-E370-453A-921D5A670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pPr eaLnBrk="1" hangingPunct="1"/>
            <a:r>
              <a:rPr lang="fr-CH" altLang="fr-FR">
                <a:solidFill>
                  <a:srgbClr val="262626"/>
                </a:solidFill>
                <a:ea typeface="ＭＳ Ｐゴシック" panose="020B0600070205080204" pitchFamily="34" charset="-128"/>
              </a:rPr>
              <a:t>Absences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DAE363-7653-B622-FE7C-4CE9FCDE6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1" y="2556932"/>
            <a:ext cx="4692650" cy="331893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endParaRPr lang="fr-FR" altLang="fr-FR" sz="1700">
              <a:solidFill>
                <a:srgbClr val="262626"/>
              </a:solidFill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fr-FR" altLang="fr-FR" sz="17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Les absences prévues (rdv dentiste, médecin) doivent être annoncées </a:t>
            </a:r>
            <a:r>
              <a:rPr lang="fr-CH" altLang="fr-FR" sz="17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sur Klapp. </a:t>
            </a:r>
            <a:r>
              <a:rPr lang="is-IS" altLang="fr-FR" sz="17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Veuillez également prévenir l</a:t>
            </a:r>
            <a:r>
              <a:rPr lang="is-IS" altLang="en-US" sz="17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’</a:t>
            </a:r>
            <a:r>
              <a:rPr lang="is-IS" altLang="fr-FR" sz="17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accueil extrascolaire si nécessaire.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is-IS" altLang="fr-FR" sz="17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En cas de maladie, </a:t>
            </a:r>
            <a:r>
              <a:rPr lang="fr-CH" altLang="fr-FR" sz="17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enregistrer l’absence sur Klapp suffit.</a:t>
            </a:r>
            <a:endParaRPr lang="is-IS" altLang="fr-FR" sz="1700">
              <a:solidFill>
                <a:srgbClr val="262626"/>
              </a:solidFill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fr-CH" altLang="fr-FR" sz="17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Jours joker </a:t>
            </a:r>
            <a:r>
              <a:rPr lang="fr-CH" altLang="fr-FR" sz="17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  <a:sym typeface="Wingdings" pitchFamily="2" charset="2"/>
              </a:rPr>
              <a:t> aussi sur Klapp, </a:t>
            </a:r>
            <a:r>
              <a:rPr lang="fr-CH" altLang="fr-FR" sz="1700" u="sng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  <a:sym typeface="Wingdings" pitchFamily="2" charset="2"/>
              </a:rPr>
              <a:t>une semaine à l’avance</a:t>
            </a:r>
            <a:r>
              <a:rPr lang="fr-CH" altLang="fr-FR" sz="17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  <a:sym typeface="Wingdings" pitchFamily="2" charset="2"/>
              </a:rPr>
              <a:t>, </a:t>
            </a:r>
            <a:r>
              <a:rPr lang="fr-CH" altLang="fr-FR" sz="1700" b="1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  <a:sym typeface="Wingdings" pitchFamily="2" charset="2"/>
              </a:rPr>
              <a:t>sous réserve</a:t>
            </a:r>
            <a:endParaRPr lang="fr-FR" altLang="fr-FR" sz="1700" b="1">
              <a:solidFill>
                <a:srgbClr val="262626"/>
              </a:solidFill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fr-CH" altLang="fr-FR" sz="17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Demande de congé exceptionnel </a:t>
            </a:r>
            <a:r>
              <a:rPr lang="fr-CH" altLang="fr-FR" sz="1700">
                <a:solidFill>
                  <a:srgbClr val="262626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  <a:sym typeface="Wingdings" pitchFamily="2" charset="2"/>
              </a:rPr>
              <a:t> à adresser à la directrice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fr-FR" altLang="ja-JP" sz="1700">
              <a:solidFill>
                <a:srgbClr val="262626"/>
              </a:solidFill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fr-CH" altLang="fr-FR" sz="1700">
              <a:solidFill>
                <a:srgbClr val="262626"/>
              </a:solidFill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36867" name="Espace réservé de la date 3">
            <a:extLst>
              <a:ext uri="{FF2B5EF4-FFF2-40B4-BE49-F238E27FC236}">
                <a16:creationId xmlns:a16="http://schemas.microsoft.com/office/drawing/2014/main" id="{2F26C9FA-ABE1-876A-9C0C-C335E1AB2825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6508125" y="5969000"/>
            <a:ext cx="1200150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6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>
              <a:solidFill>
                <a:srgbClr val="000000"/>
              </a:solidFill>
            </a:endParaRPr>
          </a:p>
        </p:txBody>
      </p:sp>
      <p:sp>
        <p:nvSpPr>
          <p:cNvPr id="36868" name="Espace réservé du pied de page 4">
            <a:extLst>
              <a:ext uri="{FF2B5EF4-FFF2-40B4-BE49-F238E27FC236}">
                <a16:creationId xmlns:a16="http://schemas.microsoft.com/office/drawing/2014/main" id="{200AD395-EA7C-4ECE-BFF9-85C09F02F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71550" y="5969000"/>
            <a:ext cx="5479425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6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>
              <a:solidFill>
                <a:srgbClr val="000000"/>
              </a:solidFill>
            </a:endParaRPr>
          </a:p>
        </p:txBody>
      </p:sp>
      <p:pic>
        <p:nvPicPr>
          <p:cNvPr id="36869" name="Picture 2" descr="gif animé medecins012.gif">
            <a:extLst>
              <a:ext uri="{FF2B5EF4-FFF2-40B4-BE49-F238E27FC236}">
                <a16:creationId xmlns:a16="http://schemas.microsoft.com/office/drawing/2014/main" id="{CE40E466-67E9-9E2C-B22D-22D64CFF294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63769" y="3086930"/>
            <a:ext cx="2054796" cy="2081139"/>
          </a:xfrm>
          <a:prstGeom prst="rect">
            <a:avLst/>
          </a:prstGeom>
          <a:noFill/>
          <a:ln w="57150" cmpd="thickThin">
            <a:solidFill>
              <a:srgbClr val="7F7F7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re 1">
            <a:extLst>
              <a:ext uri="{FF2B5EF4-FFF2-40B4-BE49-F238E27FC236}">
                <a16:creationId xmlns:a16="http://schemas.microsoft.com/office/drawing/2014/main" id="{04C4E594-7867-633B-52C2-59C437660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9881" y="982132"/>
            <a:ext cx="4702567" cy="1303867"/>
          </a:xfrm>
        </p:spPr>
        <p:txBody>
          <a:bodyPr>
            <a:normAutofit/>
          </a:bodyPr>
          <a:lstStyle/>
          <a:p>
            <a:pPr eaLnBrk="1" hangingPunct="1"/>
            <a:r>
              <a:rPr lang="fr-CH" altLang="fr-FR">
                <a:ea typeface="ＭＳ Ｐゴシック" panose="020B0600070205080204" pitchFamily="34" charset="-128"/>
              </a:rPr>
              <a:t>Devoirs</a:t>
            </a:r>
          </a:p>
        </p:txBody>
      </p:sp>
      <p:sp>
        <p:nvSpPr>
          <p:cNvPr id="33794" name="Espace réservé du contenu 2">
            <a:extLst>
              <a:ext uri="{FF2B5EF4-FFF2-40B4-BE49-F238E27FC236}">
                <a16:creationId xmlns:a16="http://schemas.microsoft.com/office/drawing/2014/main" id="{B4677191-0472-EB2E-595A-17B313486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7361" y="2556932"/>
            <a:ext cx="4695086" cy="3318936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fr-CH" altLang="fr-FR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En 7H, 3x40 minutes, soit deux heures par semaine. Il s</a:t>
            </a:r>
            <a:r>
              <a:rPr lang="fr-CH" altLang="en-US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’</a:t>
            </a:r>
            <a:r>
              <a:rPr lang="fr-CH" altLang="fr-FR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agit d</a:t>
            </a:r>
            <a:r>
              <a:rPr lang="fr-CH" altLang="en-US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’</a:t>
            </a:r>
            <a:r>
              <a:rPr lang="fr-CH" altLang="fr-FR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une moyenne!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Avertir en cas de souci.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Distribués le vendredi, cela ne veut pas dire qu</a:t>
            </a:r>
            <a:r>
              <a:rPr lang="fr-CH" altLang="en-US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’</a:t>
            </a:r>
            <a:r>
              <a:rPr lang="fr-CH" altLang="fr-FR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il faut travailler le week-end.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Vocabulaire très important</a:t>
            </a:r>
          </a:p>
        </p:txBody>
      </p:sp>
      <p:sp>
        <p:nvSpPr>
          <p:cNvPr id="33795" name="Espace réservé de la date 3">
            <a:extLst>
              <a:ext uri="{FF2B5EF4-FFF2-40B4-BE49-F238E27FC236}">
                <a16:creationId xmlns:a16="http://schemas.microsoft.com/office/drawing/2014/main" id="{84F658DF-24A0-4283-314D-683F5DFFEF15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6508125" y="5969000"/>
            <a:ext cx="1200150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6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/>
          </a:p>
        </p:txBody>
      </p:sp>
      <p:sp>
        <p:nvSpPr>
          <p:cNvPr id="33796" name="Espace réservé du pied de page 4">
            <a:extLst>
              <a:ext uri="{FF2B5EF4-FFF2-40B4-BE49-F238E27FC236}">
                <a16:creationId xmlns:a16="http://schemas.microsoft.com/office/drawing/2014/main" id="{F821103E-F490-9098-C406-F70C494E0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971550" y="5969000"/>
            <a:ext cx="5479425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Ctr="0" compatLnSpc="1">
            <a:prstTxWarp prst="textNoShape">
              <a:avLst/>
            </a:prstTxWarp>
            <a:normAutofit fontScale="62500" lnSpcReduction="20000"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/>
          </a:p>
        </p:txBody>
      </p:sp>
      <p:pic>
        <p:nvPicPr>
          <p:cNvPr id="4098" name="Picture 2" descr="Animaux d'Afrique Photos &amp; Posters | CORREIA PATRICE">
            <a:extLst>
              <a:ext uri="{FF2B5EF4-FFF2-40B4-BE49-F238E27FC236}">
                <a16:creationId xmlns:a16="http://schemas.microsoft.com/office/drawing/2014/main" id="{57E6D4BA-1140-3C15-4AFC-34BDDA2C2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6" r="14567" b="1"/>
          <a:stretch>
            <a:fillRect/>
          </a:stretch>
        </p:blipFill>
        <p:spPr bwMode="auto">
          <a:xfrm>
            <a:off x="1059512" y="1410208"/>
            <a:ext cx="1825345" cy="385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893880-398B-3394-0184-D38CF43FD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CH" dirty="0">
                <a:ea typeface="+mj-ea"/>
                <a:cs typeface="+mj-cs"/>
              </a:rPr>
              <a:t>Entretiens </a:t>
            </a:r>
            <a:br>
              <a:rPr lang="fr-CH" dirty="0">
                <a:ea typeface="+mj-ea"/>
                <a:cs typeface="+mj-cs"/>
              </a:rPr>
            </a:br>
            <a:r>
              <a:rPr lang="fr-CH" dirty="0">
                <a:ea typeface="+mj-ea"/>
                <a:cs typeface="+mj-cs"/>
              </a:rPr>
              <a:t>parents-enfant-enseignants</a:t>
            </a:r>
          </a:p>
        </p:txBody>
      </p:sp>
      <p:sp>
        <p:nvSpPr>
          <p:cNvPr id="37890" name="Espace réservé du contenu 2">
            <a:extLst>
              <a:ext uri="{FF2B5EF4-FFF2-40B4-BE49-F238E27FC236}">
                <a16:creationId xmlns:a16="http://schemas.microsoft.com/office/drawing/2014/main" id="{39513F43-7144-59A6-4D8F-CDD661433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fr-FR" altLang="fr-FR" dirty="0"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eaLnBrk="1" hangingPunct="1"/>
            <a:r>
              <a:rPr lang="fr-FR" altLang="fr-FR" dirty="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Un entretien obligatoire par année (novembre)</a:t>
            </a:r>
          </a:p>
          <a:p>
            <a:pPr eaLnBrk="1" hangingPunct="1"/>
            <a:r>
              <a:rPr lang="fr-FR" altLang="fr-FR" dirty="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Nous restons à votre disposition pour un éventuel entretien à l</a:t>
            </a:r>
            <a:r>
              <a:rPr lang="ja-JP" altLang="fr-FR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’</a:t>
            </a:r>
            <a:r>
              <a:rPr lang="fr-FR" altLang="ja-JP" dirty="0">
                <a:latin typeface="Century Gothic" panose="020B0502020202020204" pitchFamily="34" charset="0"/>
                <a:ea typeface="ヒラギノ角ゴ Pro W3" panose="020B0300000000000000" pitchFamily="34" charset="-128"/>
              </a:rPr>
              <a:t>occasion de la remise des bulletins de la mi-semestre ou du semestre.</a:t>
            </a:r>
          </a:p>
          <a:p>
            <a:pPr eaLnBrk="1" hangingPunct="1"/>
            <a:endParaRPr lang="fr-FR" altLang="ja-JP" dirty="0"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eaLnBrk="1" hangingPunct="1"/>
            <a:endParaRPr lang="fr-FR" altLang="fr-FR" dirty="0"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eaLnBrk="1" hangingPunct="1"/>
            <a:endParaRPr lang="fr-CH" altLang="fr-FR" dirty="0"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</p:txBody>
      </p:sp>
      <p:sp>
        <p:nvSpPr>
          <p:cNvPr id="37891" name="Espace réservé de la date 3">
            <a:extLst>
              <a:ext uri="{FF2B5EF4-FFF2-40B4-BE49-F238E27FC236}">
                <a16:creationId xmlns:a16="http://schemas.microsoft.com/office/drawing/2014/main" id="{E4B46CBF-EE8C-F0CC-78E8-2947BBC3E87E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 sz="1200">
              <a:solidFill>
                <a:schemeClr val="bg1"/>
              </a:solidFill>
            </a:endParaRPr>
          </a:p>
        </p:txBody>
      </p:sp>
      <p:sp>
        <p:nvSpPr>
          <p:cNvPr id="37892" name="Espace réservé du pied de page 4">
            <a:extLst>
              <a:ext uri="{FF2B5EF4-FFF2-40B4-BE49-F238E27FC236}">
                <a16:creationId xmlns:a16="http://schemas.microsoft.com/office/drawing/2014/main" id="{48DF6277-60C6-D87D-CAAD-57333CA0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endParaRPr lang="en-US" altLang="fr-FR" sz="1200">
              <a:solidFill>
                <a:schemeClr val="bg1"/>
              </a:solidFill>
            </a:endParaRPr>
          </a:p>
        </p:txBody>
      </p:sp>
      <p:pic>
        <p:nvPicPr>
          <p:cNvPr id="3" name="Picture 2" descr="objets bureau bureaux office scene rotating chairs md wht gif">
            <a:extLst>
              <a:ext uri="{FF2B5EF4-FFF2-40B4-BE49-F238E27FC236}">
                <a16:creationId xmlns:a16="http://schemas.microsoft.com/office/drawing/2014/main" id="{0B1A085B-EBAE-23FE-1E43-286117C72D4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428" y="5053120"/>
            <a:ext cx="1772478" cy="1266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26964" y="4404852"/>
            <a:ext cx="7492258" cy="1054745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defRPr/>
            </a:pPr>
            <a:r>
              <a:rPr lang="en-US" sz="5400">
                <a:solidFill>
                  <a:srgbClr val="262626"/>
                </a:solidFill>
              </a:rPr>
              <a:t>Internet et réseaux sociaux</a:t>
            </a:r>
          </a:p>
        </p:txBody>
      </p:sp>
      <p:sp>
        <p:nvSpPr>
          <p:cNvPr id="29700" name="Espace réservé de la date 3"/>
          <p:cNvSpPr>
            <a:spLocks noGrp="1"/>
          </p:cNvSpPr>
          <p:nvPr>
            <p:ph type="dt" sz="half" idx="10"/>
          </p:nvPr>
        </p:nvSpPr>
        <p:spPr bwMode="auto">
          <a:xfrm>
            <a:off x="5887545" y="5907024"/>
            <a:ext cx="1786557" cy="2794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defTabSz="914400"/>
            <a:endParaRPr lang="en-US" sz="1000">
              <a:solidFill>
                <a:srgbClr val="00000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701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xfrm>
            <a:off x="973836" y="5907024"/>
            <a:ext cx="4457700" cy="279400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9pPr>
          </a:lstStyle>
          <a:p>
            <a:pPr defTabSz="914400"/>
            <a:endParaRPr lang="en-US" sz="1000" b="0" i="0" kern="1200">
              <a:solidFill>
                <a:srgbClr val="000000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297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4" t="29530" r="9323" b="8656"/>
          <a:stretch>
            <a:fillRect/>
          </a:stretch>
        </p:blipFill>
        <p:spPr bwMode="auto">
          <a:xfrm>
            <a:off x="364403" y="476506"/>
            <a:ext cx="8407457" cy="424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2682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5FC7B5-B689-8DFD-D71F-28DD612DE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Être parents à l’heure du numérique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5DFB85-C02E-6851-A254-DCBE868C1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fr-FR" dirty="0">
              <a:hlinkClick r:id="" action="ppaction://noaction"/>
            </a:endParaRPr>
          </a:p>
          <a:p>
            <a:pPr marL="82296" indent="0">
              <a:buNone/>
            </a:pPr>
            <a:endParaRPr lang="fr-FR" dirty="0">
              <a:hlinkClick r:id="" action="ppaction://noaction"/>
            </a:endParaRPr>
          </a:p>
          <a:p>
            <a:r>
              <a:rPr lang="fr-FR" dirty="0">
                <a:hlinkClick r:id="" action="ppaction://noaction"/>
              </a:rPr>
              <a:t>https://www.youtube.com/watch?v=KkJw53BZ4hw</a:t>
            </a:r>
            <a:endParaRPr lang="fr-FR" dirty="0"/>
          </a:p>
          <a:p>
            <a:endParaRPr lang="fr-FR" dirty="0"/>
          </a:p>
          <a:p>
            <a:r>
              <a:rPr lang="fr-FR" dirty="0"/>
              <a:t>Vidéo à but préventif, informatif et pour donner quelques pistes </a:t>
            </a:r>
          </a:p>
        </p:txBody>
      </p:sp>
    </p:spTree>
    <p:extLst>
      <p:ext uri="{BB962C8B-B14F-4D97-AF65-F5344CB8AC3E}">
        <p14:creationId xmlns:p14="http://schemas.microsoft.com/office/powerpoint/2010/main" val="459769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919" name="Rectangle 38918">
            <a:extLst>
              <a:ext uri="{FF2B5EF4-FFF2-40B4-BE49-F238E27FC236}">
                <a16:creationId xmlns:a16="http://schemas.microsoft.com/office/drawing/2014/main" id="{E60B8D04-7886-495E-8603-ED50935EA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407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13" name="Titre 1">
            <a:extLst>
              <a:ext uri="{FF2B5EF4-FFF2-40B4-BE49-F238E27FC236}">
                <a16:creationId xmlns:a16="http://schemas.microsoft.com/office/drawing/2014/main" id="{AF150A6E-DC2D-46D2-55C2-B224B16F1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0769" y="982132"/>
            <a:ext cx="2514218" cy="4519508"/>
          </a:xfrm>
        </p:spPr>
        <p:txBody>
          <a:bodyPr>
            <a:normAutofit/>
          </a:bodyPr>
          <a:lstStyle/>
          <a:p>
            <a:pPr algn="l" eaLnBrk="1" hangingPunct="1"/>
            <a:r>
              <a:rPr lang="fr-CH" altLang="fr-FR" sz="3500">
                <a:ea typeface="ＭＳ Ｐゴシック" panose="020B0600070205080204" pitchFamily="34" charset="-128"/>
              </a:rPr>
              <a:t>Vie de la classe</a:t>
            </a:r>
          </a:p>
        </p:txBody>
      </p:sp>
      <p:sp>
        <p:nvSpPr>
          <p:cNvPr id="38921" name="Rectangle 38920">
            <a:extLst>
              <a:ext uri="{FF2B5EF4-FFF2-40B4-BE49-F238E27FC236}">
                <a16:creationId xmlns:a16="http://schemas.microsoft.com/office/drawing/2014/main" id="{90B0DBFB-5FF6-42C2-B70F-42562653D0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0992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>
            <a:innerShdw blurRad="88900" dist="254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923" name="Straight Connector 38922">
            <a:extLst>
              <a:ext uri="{FF2B5EF4-FFF2-40B4-BE49-F238E27FC236}">
                <a16:creationId xmlns:a16="http://schemas.microsoft.com/office/drawing/2014/main" id="{9EEBD239-4698-4CD7-8B33-54FB055A0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6948" y="938687"/>
            <a:ext cx="440969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925" name="Straight Connector 38924">
            <a:extLst>
              <a:ext uri="{FF2B5EF4-FFF2-40B4-BE49-F238E27FC236}">
                <a16:creationId xmlns:a16="http://schemas.microsoft.com/office/drawing/2014/main" id="{779BDDAC-D9CD-4654-A166-CF321C0CED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6948" y="5854475"/>
            <a:ext cx="440969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914" name="Espace réservé du contenu 2">
            <a:extLst>
              <a:ext uri="{FF2B5EF4-FFF2-40B4-BE49-F238E27FC236}">
                <a16:creationId xmlns:a16="http://schemas.microsoft.com/office/drawing/2014/main" id="{978CC100-CA51-AFCB-A590-6D0DB48D1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643467"/>
            <a:ext cx="4685791" cy="5554133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endParaRPr lang="fr-CH" altLang="fr-FR" sz="1700" dirty="0">
              <a:solidFill>
                <a:srgbClr val="212121"/>
              </a:solidFill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fr-CH" altLang="fr-FR" sz="1700" dirty="0">
                <a:solidFill>
                  <a:srgbClr val="212121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Sorties forêts 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 sz="1700" dirty="0">
                <a:solidFill>
                  <a:srgbClr val="212121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Brigade des mineurs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 sz="1700" dirty="0">
                <a:solidFill>
                  <a:srgbClr val="212121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Prophylaxie dentaire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 sz="1700" dirty="0">
                <a:solidFill>
                  <a:srgbClr val="212121"/>
                </a:solidFill>
                <a:latin typeface="Century Gothic"/>
                <a:ea typeface="ヒラギノ角ゴ Pro W3"/>
              </a:rPr>
              <a:t>Futur en tous genres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 sz="1700" dirty="0">
                <a:solidFill>
                  <a:srgbClr val="212121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UBS football Cup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 sz="1700" dirty="0">
                <a:solidFill>
                  <a:srgbClr val="212121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Piscine / Patinoire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 sz="1700" dirty="0" err="1">
                <a:solidFill>
                  <a:srgbClr val="212121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ProJuventute</a:t>
            </a:r>
            <a:endParaRPr lang="fr-CH" altLang="fr-FR" sz="1700" dirty="0">
              <a:solidFill>
                <a:srgbClr val="212121"/>
              </a:solidFill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>
              <a:lnSpc>
                <a:spcPct val="90000"/>
              </a:lnSpc>
            </a:pPr>
            <a:r>
              <a:rPr lang="fr-CH" altLang="fr-FR" sz="1700" dirty="0">
                <a:solidFill>
                  <a:srgbClr val="212121"/>
                </a:solidFill>
                <a:latin typeface="Century Gothic"/>
                <a:ea typeface="ヒラギノ角ゴ Pro W3"/>
              </a:rPr>
              <a:t>Camp vert</a:t>
            </a:r>
            <a:endParaRPr lang="fr-CH" altLang="fr-FR" sz="1700" dirty="0">
              <a:solidFill>
                <a:srgbClr val="212121"/>
              </a:solidFill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fr-CH" altLang="fr-FR" sz="1700" dirty="0">
                <a:solidFill>
                  <a:srgbClr val="212121"/>
                </a:solidFill>
                <a:latin typeface="Century Gothic"/>
                <a:ea typeface="ヒラギノ角ゴ Pro W3"/>
              </a:rPr>
              <a:t>Camp de ski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 sz="1700" dirty="0">
                <a:solidFill>
                  <a:srgbClr val="212121"/>
                </a:solidFill>
                <a:latin typeface="Century Gothic"/>
                <a:ea typeface="ヒラギノ角ゴ Pro W3"/>
              </a:rPr>
              <a:t>FIFF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 sz="1700" dirty="0">
                <a:solidFill>
                  <a:srgbClr val="212121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Course d’école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 sz="1700" dirty="0">
                <a:solidFill>
                  <a:srgbClr val="212121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Sortie vélo</a:t>
            </a:r>
          </a:p>
          <a:p>
            <a:pPr eaLnBrk="1" hangingPunct="1">
              <a:lnSpc>
                <a:spcPct val="90000"/>
              </a:lnSpc>
            </a:pPr>
            <a:r>
              <a:rPr lang="fr-CH" altLang="fr-FR" sz="1700" dirty="0">
                <a:solidFill>
                  <a:srgbClr val="212121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De la ferme à la récré</a:t>
            </a:r>
          </a:p>
          <a:p>
            <a:pPr eaLnBrk="1" hangingPunct="1">
              <a:lnSpc>
                <a:spcPct val="90000"/>
              </a:lnSpc>
            </a:pPr>
            <a:endParaRPr lang="fr-CH" altLang="fr-FR" sz="1700" dirty="0">
              <a:solidFill>
                <a:srgbClr val="212121"/>
              </a:solidFill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08000" y="609600"/>
            <a:ext cx="6447501" cy="1320800"/>
          </a:xfrm>
        </p:spPr>
        <p:txBody>
          <a:bodyPr anchor="t">
            <a:normAutofit/>
          </a:bodyPr>
          <a:lstStyle/>
          <a:p>
            <a:r>
              <a:rPr lang="fr-FR" sz="3300" dirty="0"/>
              <a:t>La pensée du jour… ailleurs dans le monde, une classe c’est cela :</a:t>
            </a:r>
          </a:p>
        </p:txBody>
      </p:sp>
      <p:pic>
        <p:nvPicPr>
          <p:cNvPr id="7" name="Content Placeholder 6" descr="IMG_2615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2" b="12772"/>
          <a:stretch>
            <a:fillRect/>
          </a:stretch>
        </p:blipFill>
        <p:spPr>
          <a:xfrm>
            <a:off x="613105" y="2159331"/>
            <a:ext cx="6491571" cy="362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04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Quels sont les animaux emblématiques d'Afrique ?">
            <a:extLst>
              <a:ext uri="{FF2B5EF4-FFF2-40B4-BE49-F238E27FC236}">
                <a16:creationId xmlns:a16="http://schemas.microsoft.com/office/drawing/2014/main" id="{BAA5A92F-F6A1-B20D-5317-AA79E01C8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7" r="6422" b="-1"/>
          <a:stretch>
            <a:fillRect/>
          </a:stretch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1" name="Titre 1">
            <a:extLst>
              <a:ext uri="{FF2B5EF4-FFF2-40B4-BE49-F238E27FC236}">
                <a16:creationId xmlns:a16="http://schemas.microsoft.com/office/drawing/2014/main" id="{F4D0710B-DF6A-7A55-EF0B-FA3161F34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pPr eaLnBrk="1" hangingPunct="1"/>
            <a:r>
              <a:rPr lang="fr-FR" altLang="fr-FR" dirty="0">
                <a:solidFill>
                  <a:schemeClr val="bg1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Fin de la réunion</a:t>
            </a:r>
          </a:p>
        </p:txBody>
      </p:sp>
      <p:sp>
        <p:nvSpPr>
          <p:cNvPr id="40962" name="Espace réservé du contenu 2">
            <a:extLst>
              <a:ext uri="{FF2B5EF4-FFF2-40B4-BE49-F238E27FC236}">
                <a16:creationId xmlns:a16="http://schemas.microsoft.com/office/drawing/2014/main" id="{F89FCDC5-18E0-C9CE-B9A6-DD8F0391C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0" y="2556932"/>
            <a:ext cx="7460069" cy="3318936"/>
          </a:xfrm>
        </p:spPr>
        <p:txBody>
          <a:bodyPr>
            <a:normAutofit/>
          </a:bodyPr>
          <a:lstStyle/>
          <a:p>
            <a:pPr eaLnBrk="1" hangingPunct="1"/>
            <a:endParaRPr lang="fr-FR" altLang="fr-FR" dirty="0">
              <a:solidFill>
                <a:srgbClr val="FFFFFF"/>
              </a:solidFill>
              <a:latin typeface="Century Gothic" panose="020B0502020202020204" pitchFamily="34" charset="0"/>
              <a:ea typeface="ヒラギノ角ゴ Pro W3" panose="020B0300000000000000" pitchFamily="34" charset="-128"/>
            </a:endParaRPr>
          </a:p>
          <a:p>
            <a:pPr eaLnBrk="1" hangingPunct="1"/>
            <a:r>
              <a:rPr lang="fr-FR" altLang="fr-FR" dirty="0">
                <a:solidFill>
                  <a:schemeClr val="bg1"/>
                </a:solidFill>
                <a:latin typeface="Century Gothic" panose="020B0502020202020204" pitchFamily="34" charset="0"/>
                <a:ea typeface="ヒラギノ角ゴ Pro W3" panose="020B0300000000000000" pitchFamily="34" charset="-128"/>
              </a:rPr>
              <a:t>Bonne fin de soirée, merci de votre attention !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1" name="Picture 6">
            <a:extLst>
              <a:ext uri="{FF2B5EF4-FFF2-40B4-BE49-F238E27FC236}">
                <a16:creationId xmlns:a16="http://schemas.microsoft.com/office/drawing/2014/main" id="{6924AC3A-840A-A186-EAF2-9774AE37C24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alphaModFix amt="5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6347" b="8653"/>
          <a:stretch>
            <a:fillRect/>
          </a:stretch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7" name="Title 1">
            <a:extLst>
              <a:ext uri="{FF2B5EF4-FFF2-40B4-BE49-F238E27FC236}">
                <a16:creationId xmlns:a16="http://schemas.microsoft.com/office/drawing/2014/main" id="{FCD2651B-E11E-8F84-4413-12C68884A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298" y="1871131"/>
            <a:ext cx="5111752" cy="151553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fr-FR" sz="5400" dirty="0">
                <a:solidFill>
                  <a:schemeClr val="bg1"/>
                </a:solidFill>
              </a:rPr>
              <a:t>Questions ?</a:t>
            </a:r>
          </a:p>
        </p:txBody>
      </p:sp>
      <p:sp>
        <p:nvSpPr>
          <p:cNvPr id="39939" name="Date Placeholder 3">
            <a:extLst>
              <a:ext uri="{FF2B5EF4-FFF2-40B4-BE49-F238E27FC236}">
                <a16:creationId xmlns:a16="http://schemas.microsoft.com/office/drawing/2014/main" id="{B2D2303A-01C9-8243-6C05-27AD2F9407C9}"/>
              </a:ext>
            </a:extLst>
          </p:cNvPr>
          <p:cNvSpPr>
            <a:spLocks noGrp="1"/>
          </p:cNvSpPr>
          <p:nvPr>
            <p:ph type="dt" sz="half" idx="10"/>
          </p:nvPr>
        </p:nvSpPr>
        <p:spPr bwMode="auto">
          <a:xfrm>
            <a:off x="5987424" y="6279723"/>
            <a:ext cx="673100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 defTabSz="914400"/>
            <a:endParaRPr lang="en-US" altLang="fr-FR" sz="100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39940" name="Footer Placeholder 4">
            <a:extLst>
              <a:ext uri="{FF2B5EF4-FFF2-40B4-BE49-F238E27FC236}">
                <a16:creationId xmlns:a16="http://schemas.microsoft.com/office/drawing/2014/main" id="{28A5DDB1-C043-C567-E812-77C8039B0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2019297" y="6279723"/>
            <a:ext cx="3910977" cy="2794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 defTabSz="914400"/>
            <a:endParaRPr lang="en-US" altLang="fr-FR" sz="1000" b="0" i="0" kern="1200">
              <a:solidFill>
                <a:srgbClr val="FFFFFF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que">
  <a:themeElements>
    <a:clrScheme name="Organiqu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que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qu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5707</TotalTime>
  <Words>801</Words>
  <Application>Microsoft Macintosh PowerPoint</Application>
  <PresentationFormat>Affichage à l'écran (4:3)</PresentationFormat>
  <Paragraphs>128</Paragraphs>
  <Slides>23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0" baseType="lpstr">
      <vt:lpstr>ＭＳ Ｐゴシック</vt:lpstr>
      <vt:lpstr>Arial</vt:lpstr>
      <vt:lpstr>Calibri</vt:lpstr>
      <vt:lpstr>Century Gothic</vt:lpstr>
      <vt:lpstr>Garamond</vt:lpstr>
      <vt:lpstr>Wingdings 2</vt:lpstr>
      <vt:lpstr>Organique</vt:lpstr>
      <vt:lpstr>Bienvenue!</vt:lpstr>
      <vt:lpstr>Ce soir…</vt:lpstr>
      <vt:lpstr>Méthodes de travail</vt:lpstr>
      <vt:lpstr>STARTER</vt:lpstr>
      <vt:lpstr>Transitions en mouvement</vt:lpstr>
      <vt:lpstr>Programme 7H</vt:lpstr>
      <vt:lpstr>Français</vt:lpstr>
      <vt:lpstr>Français</vt:lpstr>
      <vt:lpstr>Mathématiques</vt:lpstr>
      <vt:lpstr>Présentation PowerPoint</vt:lpstr>
      <vt:lpstr>Langues</vt:lpstr>
      <vt:lpstr>Arts:</vt:lpstr>
      <vt:lpstr>Aussi…</vt:lpstr>
      <vt:lpstr>Communication</vt:lpstr>
      <vt:lpstr>Absences</vt:lpstr>
      <vt:lpstr>Devoirs</vt:lpstr>
      <vt:lpstr>Entretiens  parents-enfant-enseignants</vt:lpstr>
      <vt:lpstr>Internet et réseaux sociaux</vt:lpstr>
      <vt:lpstr>Être parents à l’heure du numérique</vt:lpstr>
      <vt:lpstr>Vie de la classe</vt:lpstr>
      <vt:lpstr>La pensée du jour… ailleurs dans le monde, une classe c’est cela :</vt:lpstr>
      <vt:lpstr>Fin de la réunion</vt:lpstr>
      <vt:lpstr>Questions ?</vt:lpstr>
    </vt:vector>
  </TitlesOfParts>
  <Company>뿿촰뿿첐뿿_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PPO</dc:title>
  <dc:creator>iMac fri-tic</dc:creator>
  <cp:lastModifiedBy>Giordano Cyril</cp:lastModifiedBy>
  <cp:revision>11</cp:revision>
  <cp:lastPrinted>2013-09-05T12:50:46Z</cp:lastPrinted>
  <dcterms:created xsi:type="dcterms:W3CDTF">2005-09-12T07:30:02Z</dcterms:created>
  <dcterms:modified xsi:type="dcterms:W3CDTF">2026-09-07T19:12:23Z</dcterms:modified>
</cp:coreProperties>
</file>